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74" r:id="rId2"/>
    <p:sldId id="478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81" d="100"/>
          <a:sy n="81" d="100"/>
        </p:scale>
        <p:origin x="10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テキスト ボックス 498">
            <a:extLst>
              <a:ext uri="{FF2B5EF4-FFF2-40B4-BE49-F238E27FC236}">
                <a16:creationId xmlns:a16="http://schemas.microsoft.com/office/drawing/2014/main" id="{515A73E7-9AB8-43B4-B9C9-BB79558FA797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静かに怒る女性のイラスト</a:t>
            </a:r>
          </a:p>
        </p:txBody>
      </p: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28E7B494-8EA8-3E00-15DF-DF58D02B8348}"/>
              </a:ext>
            </a:extLst>
          </p:cNvPr>
          <p:cNvGrpSpPr/>
          <p:nvPr/>
        </p:nvGrpSpPr>
        <p:grpSpPr>
          <a:xfrm>
            <a:off x="690551" y="3866271"/>
            <a:ext cx="2684089" cy="2582153"/>
            <a:chOff x="690551" y="3866271"/>
            <a:chExt cx="2684089" cy="2582153"/>
          </a:xfrm>
        </p:grpSpPr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4362D958-7DCA-E1CD-D5A2-FFD18C90AEA8}"/>
                </a:ext>
              </a:extLst>
            </p:cNvPr>
            <p:cNvGrpSpPr/>
            <p:nvPr/>
          </p:nvGrpSpPr>
          <p:grpSpPr>
            <a:xfrm>
              <a:off x="690551" y="3866271"/>
              <a:ext cx="2684089" cy="2582153"/>
              <a:chOff x="690551" y="961147"/>
              <a:chExt cx="2684089" cy="2473974"/>
            </a:xfrm>
          </p:grpSpPr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28262E61-73E5-1092-153B-1DC85206E224}"/>
                  </a:ext>
                </a:extLst>
              </p:cNvPr>
              <p:cNvGrpSpPr/>
              <p:nvPr/>
            </p:nvGrpSpPr>
            <p:grpSpPr>
              <a:xfrm>
                <a:off x="690551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C0F06935-DC83-36E0-FE17-B662C952ADBA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C46A2155-9950-1B3E-B588-BEDD54BE888D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84D546D5-FF7F-0586-97F2-56C90AEDF398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53ABBA73-67FD-6543-DF92-34A599537BF1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DD42B950-DFDA-9401-68B3-7E8598C77064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0319D573-0A25-24D7-45E8-D9811EA9241B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6" name="グループ化 175">
                <a:extLst>
                  <a:ext uri="{FF2B5EF4-FFF2-40B4-BE49-F238E27FC236}">
                    <a16:creationId xmlns:a16="http://schemas.microsoft.com/office/drawing/2014/main" id="{33B6482D-11E8-01F5-E332-E9F5E665B026}"/>
                  </a:ext>
                </a:extLst>
              </p:cNvPr>
              <p:cNvGrpSpPr/>
              <p:nvPr/>
            </p:nvGrpSpPr>
            <p:grpSpPr>
              <a:xfrm>
                <a:off x="922738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DEDAAF3F-3F0A-AAE1-6487-1D51631F5002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15CC6CDB-8DF5-59CA-43E4-3F8E6A1789AA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7B65BDA1-0DA2-F08A-83C1-5E86C147293F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23E2430C-0725-8DA6-12F5-3DEB31AC79FE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03DB3C6D-771C-A1C4-35E5-B7622DAAB98A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7EC1F6AC-BEEC-924D-6368-1D39D1E0962B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9EA1F1AB-1AD8-49B8-C826-EA3968759298}"/>
                </a:ext>
              </a:extLst>
            </p:cNvPr>
            <p:cNvSpPr/>
            <p:nvPr/>
          </p:nvSpPr>
          <p:spPr>
            <a:xfrm rot="4861748">
              <a:off x="1798187" y="2967531"/>
              <a:ext cx="413936" cy="2478390"/>
            </a:xfrm>
            <a:custGeom>
              <a:avLst/>
              <a:gdLst>
                <a:gd name="connsiteX0" fmla="*/ 231276 w 454028"/>
                <a:gd name="connsiteY0" fmla="*/ 28039 h 2718435"/>
                <a:gd name="connsiteX1" fmla="*/ 231276 w 454028"/>
                <a:gd name="connsiteY1" fmla="*/ 0 h 2718435"/>
                <a:gd name="connsiteX2" fmla="*/ 288911 w 454028"/>
                <a:gd name="connsiteY2" fmla="*/ 0 h 2718435"/>
                <a:gd name="connsiteX3" fmla="*/ 288911 w 454028"/>
                <a:gd name="connsiteY3" fmla="*/ 28039 h 2718435"/>
                <a:gd name="connsiteX4" fmla="*/ 231275 w 454028"/>
                <a:gd name="connsiteY4" fmla="*/ 70097 h 2718435"/>
                <a:gd name="connsiteX5" fmla="*/ 231275 w 454028"/>
                <a:gd name="connsiteY5" fmla="*/ 42058 h 2718435"/>
                <a:gd name="connsiteX6" fmla="*/ 288910 w 454028"/>
                <a:gd name="connsiteY6" fmla="*/ 42058 h 2718435"/>
                <a:gd name="connsiteX7" fmla="*/ 288910 w 454028"/>
                <a:gd name="connsiteY7" fmla="*/ 56078 h 2718435"/>
                <a:gd name="connsiteX8" fmla="*/ 313834 w 454028"/>
                <a:gd name="connsiteY8" fmla="*/ 56078 h 2718435"/>
                <a:gd name="connsiteX9" fmla="*/ 404181 w 454028"/>
                <a:gd name="connsiteY9" fmla="*/ 56078 h 2718435"/>
                <a:gd name="connsiteX10" fmla="*/ 441566 w 454028"/>
                <a:gd name="connsiteY10" fmla="*/ 56078 h 2718435"/>
                <a:gd name="connsiteX11" fmla="*/ 454028 w 454028"/>
                <a:gd name="connsiteY11" fmla="*/ 56078 h 2718435"/>
                <a:gd name="connsiteX12" fmla="*/ 454028 w 454028"/>
                <a:gd name="connsiteY12" fmla="*/ 232410 h 2718435"/>
                <a:gd name="connsiteX13" fmla="*/ 404181 w 454028"/>
                <a:gd name="connsiteY13" fmla="*/ 232410 h 2718435"/>
                <a:gd name="connsiteX14" fmla="*/ 404181 w 454028"/>
                <a:gd name="connsiteY14" fmla="*/ 105924 h 2718435"/>
                <a:gd name="connsiteX15" fmla="*/ 313834 w 454028"/>
                <a:gd name="connsiteY15" fmla="*/ 105924 h 2718435"/>
                <a:gd name="connsiteX16" fmla="*/ 313834 w 454028"/>
                <a:gd name="connsiteY16" fmla="*/ 232410 h 2718435"/>
                <a:gd name="connsiteX17" fmla="*/ 263987 w 454028"/>
                <a:gd name="connsiteY17" fmla="*/ 232410 h 2718435"/>
                <a:gd name="connsiteX18" fmla="*/ 263987 w 454028"/>
                <a:gd name="connsiteY18" fmla="*/ 70097 h 2718435"/>
                <a:gd name="connsiteX19" fmla="*/ 187324 w 454028"/>
                <a:gd name="connsiteY19" fmla="*/ 289339 h 2718435"/>
                <a:gd name="connsiteX20" fmla="*/ 187324 w 454028"/>
                <a:gd name="connsiteY20" fmla="*/ 255768 h 2718435"/>
                <a:gd name="connsiteX21" fmla="*/ 256331 w 454028"/>
                <a:gd name="connsiteY21" fmla="*/ 255768 h 2718435"/>
                <a:gd name="connsiteX22" fmla="*/ 256331 w 454028"/>
                <a:gd name="connsiteY22" fmla="*/ 289339 h 2718435"/>
                <a:gd name="connsiteX23" fmla="*/ 187323 w 454028"/>
                <a:gd name="connsiteY23" fmla="*/ 339696 h 2718435"/>
                <a:gd name="connsiteX24" fmla="*/ 187323 w 454028"/>
                <a:gd name="connsiteY24" fmla="*/ 306125 h 2718435"/>
                <a:gd name="connsiteX25" fmla="*/ 256330 w 454028"/>
                <a:gd name="connsiteY25" fmla="*/ 306125 h 2718435"/>
                <a:gd name="connsiteX26" fmla="*/ 256330 w 454028"/>
                <a:gd name="connsiteY26" fmla="*/ 322910 h 2718435"/>
                <a:gd name="connsiteX27" fmla="*/ 286171 w 454028"/>
                <a:gd name="connsiteY27" fmla="*/ 322910 h 2718435"/>
                <a:gd name="connsiteX28" fmla="*/ 394345 w 454028"/>
                <a:gd name="connsiteY28" fmla="*/ 322910 h 2718435"/>
                <a:gd name="connsiteX29" fmla="*/ 439107 w 454028"/>
                <a:gd name="connsiteY29" fmla="*/ 322910 h 2718435"/>
                <a:gd name="connsiteX30" fmla="*/ 454027 w 454028"/>
                <a:gd name="connsiteY30" fmla="*/ 322910 h 2718435"/>
                <a:gd name="connsiteX31" fmla="*/ 454027 w 454028"/>
                <a:gd name="connsiteY31" fmla="*/ 534035 h 2718435"/>
                <a:gd name="connsiteX32" fmla="*/ 394345 w 454028"/>
                <a:gd name="connsiteY32" fmla="*/ 534035 h 2718435"/>
                <a:gd name="connsiteX33" fmla="*/ 394345 w 454028"/>
                <a:gd name="connsiteY33" fmla="*/ 382592 h 2718435"/>
                <a:gd name="connsiteX34" fmla="*/ 286171 w 454028"/>
                <a:gd name="connsiteY34" fmla="*/ 382592 h 2718435"/>
                <a:gd name="connsiteX35" fmla="*/ 286171 w 454028"/>
                <a:gd name="connsiteY35" fmla="*/ 534035 h 2718435"/>
                <a:gd name="connsiteX36" fmla="*/ 226489 w 454028"/>
                <a:gd name="connsiteY36" fmla="*/ 534035 h 2718435"/>
                <a:gd name="connsiteX37" fmla="*/ 226489 w 454028"/>
                <a:gd name="connsiteY37" fmla="*/ 339696 h 2718435"/>
                <a:gd name="connsiteX38" fmla="*/ 142877 w 454028"/>
                <a:gd name="connsiteY38" fmla="*/ 604160 h 2718435"/>
                <a:gd name="connsiteX39" fmla="*/ 142877 w 454028"/>
                <a:gd name="connsiteY39" fmla="*/ 564994 h 2718435"/>
                <a:gd name="connsiteX40" fmla="*/ 223385 w 454028"/>
                <a:gd name="connsiteY40" fmla="*/ 564994 h 2718435"/>
                <a:gd name="connsiteX41" fmla="*/ 223385 w 454028"/>
                <a:gd name="connsiteY41" fmla="*/ 604160 h 2718435"/>
                <a:gd name="connsiteX42" fmla="*/ 142876 w 454028"/>
                <a:gd name="connsiteY42" fmla="*/ 662908 h 2718435"/>
                <a:gd name="connsiteX43" fmla="*/ 142876 w 454028"/>
                <a:gd name="connsiteY43" fmla="*/ 623742 h 2718435"/>
                <a:gd name="connsiteX44" fmla="*/ 223384 w 454028"/>
                <a:gd name="connsiteY44" fmla="*/ 623742 h 2718435"/>
                <a:gd name="connsiteX45" fmla="*/ 223384 w 454028"/>
                <a:gd name="connsiteY45" fmla="*/ 643325 h 2718435"/>
                <a:gd name="connsiteX46" fmla="*/ 258198 w 454028"/>
                <a:gd name="connsiteY46" fmla="*/ 643325 h 2718435"/>
                <a:gd name="connsiteX47" fmla="*/ 384399 w 454028"/>
                <a:gd name="connsiteY47" fmla="*/ 643325 h 2718435"/>
                <a:gd name="connsiteX48" fmla="*/ 436621 w 454028"/>
                <a:gd name="connsiteY48" fmla="*/ 643325 h 2718435"/>
                <a:gd name="connsiteX49" fmla="*/ 454028 w 454028"/>
                <a:gd name="connsiteY49" fmla="*/ 643325 h 2718435"/>
                <a:gd name="connsiteX50" fmla="*/ 454028 w 454028"/>
                <a:gd name="connsiteY50" fmla="*/ 889635 h 2718435"/>
                <a:gd name="connsiteX51" fmla="*/ 384399 w 454028"/>
                <a:gd name="connsiteY51" fmla="*/ 889635 h 2718435"/>
                <a:gd name="connsiteX52" fmla="*/ 384399 w 454028"/>
                <a:gd name="connsiteY52" fmla="*/ 712953 h 2718435"/>
                <a:gd name="connsiteX53" fmla="*/ 258198 w 454028"/>
                <a:gd name="connsiteY53" fmla="*/ 712953 h 2718435"/>
                <a:gd name="connsiteX54" fmla="*/ 258198 w 454028"/>
                <a:gd name="connsiteY54" fmla="*/ 889635 h 2718435"/>
                <a:gd name="connsiteX55" fmla="*/ 188570 w 454028"/>
                <a:gd name="connsiteY55" fmla="*/ 889635 h 2718435"/>
                <a:gd name="connsiteX56" fmla="*/ 188570 w 454028"/>
                <a:gd name="connsiteY56" fmla="*/ 662908 h 2718435"/>
                <a:gd name="connsiteX57" fmla="*/ 109552 w 454028"/>
                <a:gd name="connsiteY57" fmla="*/ 973636 h 2718435"/>
                <a:gd name="connsiteX58" fmla="*/ 109552 w 454028"/>
                <a:gd name="connsiteY58" fmla="*/ 930275 h 2718435"/>
                <a:gd name="connsiteX59" fmla="*/ 198682 w 454028"/>
                <a:gd name="connsiteY59" fmla="*/ 930275 h 2718435"/>
                <a:gd name="connsiteX60" fmla="*/ 198682 w 454028"/>
                <a:gd name="connsiteY60" fmla="*/ 973636 h 2718435"/>
                <a:gd name="connsiteX61" fmla="*/ 109551 w 454028"/>
                <a:gd name="connsiteY61" fmla="*/ 1038676 h 2718435"/>
                <a:gd name="connsiteX62" fmla="*/ 109551 w 454028"/>
                <a:gd name="connsiteY62" fmla="*/ 995316 h 2718435"/>
                <a:gd name="connsiteX63" fmla="*/ 198681 w 454028"/>
                <a:gd name="connsiteY63" fmla="*/ 995316 h 2718435"/>
                <a:gd name="connsiteX64" fmla="*/ 198681 w 454028"/>
                <a:gd name="connsiteY64" fmla="*/ 1016996 h 2718435"/>
                <a:gd name="connsiteX65" fmla="*/ 237223 w 454028"/>
                <a:gd name="connsiteY65" fmla="*/ 1016996 h 2718435"/>
                <a:gd name="connsiteX66" fmla="*/ 376941 w 454028"/>
                <a:gd name="connsiteY66" fmla="*/ 1016996 h 2718435"/>
                <a:gd name="connsiteX67" fmla="*/ 434755 w 454028"/>
                <a:gd name="connsiteY67" fmla="*/ 1016996 h 2718435"/>
                <a:gd name="connsiteX68" fmla="*/ 454026 w 454028"/>
                <a:gd name="connsiteY68" fmla="*/ 1016996 h 2718435"/>
                <a:gd name="connsiteX69" fmla="*/ 454026 w 454028"/>
                <a:gd name="connsiteY69" fmla="*/ 1289685 h 2718435"/>
                <a:gd name="connsiteX70" fmla="*/ 376941 w 454028"/>
                <a:gd name="connsiteY70" fmla="*/ 1289685 h 2718435"/>
                <a:gd name="connsiteX71" fmla="*/ 376941 w 454028"/>
                <a:gd name="connsiteY71" fmla="*/ 1094081 h 2718435"/>
                <a:gd name="connsiteX72" fmla="*/ 237223 w 454028"/>
                <a:gd name="connsiteY72" fmla="*/ 1094081 h 2718435"/>
                <a:gd name="connsiteX73" fmla="*/ 237223 w 454028"/>
                <a:gd name="connsiteY73" fmla="*/ 1289685 h 2718435"/>
                <a:gd name="connsiteX74" fmla="*/ 160138 w 454028"/>
                <a:gd name="connsiteY74" fmla="*/ 1289685 h 2718435"/>
                <a:gd name="connsiteX75" fmla="*/ 160138 w 454028"/>
                <a:gd name="connsiteY75" fmla="*/ 1038676 h 2718435"/>
                <a:gd name="connsiteX76" fmla="*/ 60863 w 454028"/>
                <a:gd name="connsiteY76" fmla="*/ 1373464 h 2718435"/>
                <a:gd name="connsiteX77" fmla="*/ 60863 w 454028"/>
                <a:gd name="connsiteY77" fmla="*/ 1323975 h 2718435"/>
                <a:gd name="connsiteX78" fmla="*/ 162591 w 454028"/>
                <a:gd name="connsiteY78" fmla="*/ 1323975 h 2718435"/>
                <a:gd name="connsiteX79" fmla="*/ 162591 w 454028"/>
                <a:gd name="connsiteY79" fmla="*/ 1373464 h 2718435"/>
                <a:gd name="connsiteX80" fmla="*/ 60862 w 454028"/>
                <a:gd name="connsiteY80" fmla="*/ 1447698 h 2718435"/>
                <a:gd name="connsiteX81" fmla="*/ 60862 w 454028"/>
                <a:gd name="connsiteY81" fmla="*/ 1398208 h 2718435"/>
                <a:gd name="connsiteX82" fmla="*/ 162590 w 454028"/>
                <a:gd name="connsiteY82" fmla="*/ 1398208 h 2718435"/>
                <a:gd name="connsiteX83" fmla="*/ 162590 w 454028"/>
                <a:gd name="connsiteY83" fmla="*/ 1422953 h 2718435"/>
                <a:gd name="connsiteX84" fmla="*/ 206581 w 454028"/>
                <a:gd name="connsiteY84" fmla="*/ 1422953 h 2718435"/>
                <a:gd name="connsiteX85" fmla="*/ 366046 w 454028"/>
                <a:gd name="connsiteY85" fmla="*/ 1422953 h 2718435"/>
                <a:gd name="connsiteX86" fmla="*/ 432031 w 454028"/>
                <a:gd name="connsiteY86" fmla="*/ 1422953 h 2718435"/>
                <a:gd name="connsiteX87" fmla="*/ 454027 w 454028"/>
                <a:gd name="connsiteY87" fmla="*/ 1422953 h 2718435"/>
                <a:gd name="connsiteX88" fmla="*/ 454027 w 454028"/>
                <a:gd name="connsiteY88" fmla="*/ 1734185 h 2718435"/>
                <a:gd name="connsiteX89" fmla="*/ 366046 w 454028"/>
                <a:gd name="connsiteY89" fmla="*/ 1734185 h 2718435"/>
                <a:gd name="connsiteX90" fmla="*/ 366046 w 454028"/>
                <a:gd name="connsiteY90" fmla="*/ 1510934 h 2718435"/>
                <a:gd name="connsiteX91" fmla="*/ 206581 w 454028"/>
                <a:gd name="connsiteY91" fmla="*/ 1510934 h 2718435"/>
                <a:gd name="connsiteX92" fmla="*/ 206581 w 454028"/>
                <a:gd name="connsiteY92" fmla="*/ 1734185 h 2718435"/>
                <a:gd name="connsiteX93" fmla="*/ 118600 w 454028"/>
                <a:gd name="connsiteY93" fmla="*/ 1734185 h 2718435"/>
                <a:gd name="connsiteX94" fmla="*/ 118600 w 454028"/>
                <a:gd name="connsiteY94" fmla="*/ 1447698 h 2718435"/>
                <a:gd name="connsiteX95" fmla="*/ 45648 w 454028"/>
                <a:gd name="connsiteY95" fmla="*/ 1819879 h 2718435"/>
                <a:gd name="connsiteX96" fmla="*/ 45648 w 454028"/>
                <a:gd name="connsiteY96" fmla="*/ 1768475 h 2718435"/>
                <a:gd name="connsiteX97" fmla="*/ 151313 w 454028"/>
                <a:gd name="connsiteY97" fmla="*/ 1768475 h 2718435"/>
                <a:gd name="connsiteX98" fmla="*/ 151313 w 454028"/>
                <a:gd name="connsiteY98" fmla="*/ 1819879 h 2718435"/>
                <a:gd name="connsiteX99" fmla="*/ 45647 w 454028"/>
                <a:gd name="connsiteY99" fmla="*/ 1896986 h 2718435"/>
                <a:gd name="connsiteX100" fmla="*/ 45647 w 454028"/>
                <a:gd name="connsiteY100" fmla="*/ 1845581 h 2718435"/>
                <a:gd name="connsiteX101" fmla="*/ 151312 w 454028"/>
                <a:gd name="connsiteY101" fmla="*/ 1845581 h 2718435"/>
                <a:gd name="connsiteX102" fmla="*/ 151312 w 454028"/>
                <a:gd name="connsiteY102" fmla="*/ 1871283 h 2718435"/>
                <a:gd name="connsiteX103" fmla="*/ 197005 w 454028"/>
                <a:gd name="connsiteY103" fmla="*/ 1871283 h 2718435"/>
                <a:gd name="connsiteX104" fmla="*/ 362641 w 454028"/>
                <a:gd name="connsiteY104" fmla="*/ 1871283 h 2718435"/>
                <a:gd name="connsiteX105" fmla="*/ 431180 w 454028"/>
                <a:gd name="connsiteY105" fmla="*/ 1871283 h 2718435"/>
                <a:gd name="connsiteX106" fmla="*/ 454027 w 454028"/>
                <a:gd name="connsiteY106" fmla="*/ 1871283 h 2718435"/>
                <a:gd name="connsiteX107" fmla="*/ 454026 w 454028"/>
                <a:gd name="connsiteY107" fmla="*/ 2194560 h 2718435"/>
                <a:gd name="connsiteX108" fmla="*/ 362641 w 454028"/>
                <a:gd name="connsiteY108" fmla="*/ 2194560 h 2718435"/>
                <a:gd name="connsiteX109" fmla="*/ 362641 w 454028"/>
                <a:gd name="connsiteY109" fmla="*/ 1962669 h 2718435"/>
                <a:gd name="connsiteX110" fmla="*/ 197005 w 454028"/>
                <a:gd name="connsiteY110" fmla="*/ 1962669 h 2718435"/>
                <a:gd name="connsiteX111" fmla="*/ 197005 w 454028"/>
                <a:gd name="connsiteY111" fmla="*/ 2194560 h 2718435"/>
                <a:gd name="connsiteX112" fmla="*/ 105619 w 454028"/>
                <a:gd name="connsiteY112" fmla="*/ 2194560 h 2718435"/>
                <a:gd name="connsiteX113" fmla="*/ 105619 w 454028"/>
                <a:gd name="connsiteY113" fmla="*/ 1896986 h 2718435"/>
                <a:gd name="connsiteX114" fmla="*/ 1 w 454028"/>
                <a:gd name="connsiteY114" fmla="*/ 2301875 h 2718435"/>
                <a:gd name="connsiteX115" fmla="*/ 1 w 454028"/>
                <a:gd name="connsiteY115" fmla="*/ 2244725 h 2718435"/>
                <a:gd name="connsiteX116" fmla="*/ 117476 w 454028"/>
                <a:gd name="connsiteY116" fmla="*/ 2244725 h 2718435"/>
                <a:gd name="connsiteX117" fmla="*/ 117476 w 454028"/>
                <a:gd name="connsiteY117" fmla="*/ 2301875 h 2718435"/>
                <a:gd name="connsiteX118" fmla="*/ 0 w 454028"/>
                <a:gd name="connsiteY118" fmla="*/ 2387600 h 2718435"/>
                <a:gd name="connsiteX119" fmla="*/ 0 w 454028"/>
                <a:gd name="connsiteY119" fmla="*/ 2330450 h 2718435"/>
                <a:gd name="connsiteX120" fmla="*/ 117475 w 454028"/>
                <a:gd name="connsiteY120" fmla="*/ 2330450 h 2718435"/>
                <a:gd name="connsiteX121" fmla="*/ 117475 w 454028"/>
                <a:gd name="connsiteY121" fmla="*/ 2359025 h 2718435"/>
                <a:gd name="connsiteX122" fmla="*/ 168275 w 454028"/>
                <a:gd name="connsiteY122" fmla="*/ 2359025 h 2718435"/>
                <a:gd name="connsiteX123" fmla="*/ 352425 w 454028"/>
                <a:gd name="connsiteY123" fmla="*/ 2359025 h 2718435"/>
                <a:gd name="connsiteX124" fmla="*/ 428625 w 454028"/>
                <a:gd name="connsiteY124" fmla="*/ 2359025 h 2718435"/>
                <a:gd name="connsiteX125" fmla="*/ 454025 w 454028"/>
                <a:gd name="connsiteY125" fmla="*/ 2359025 h 2718435"/>
                <a:gd name="connsiteX126" fmla="*/ 454025 w 454028"/>
                <a:gd name="connsiteY126" fmla="*/ 2718435 h 2718435"/>
                <a:gd name="connsiteX127" fmla="*/ 352425 w 454028"/>
                <a:gd name="connsiteY127" fmla="*/ 2718435 h 2718435"/>
                <a:gd name="connsiteX128" fmla="*/ 352425 w 454028"/>
                <a:gd name="connsiteY128" fmla="*/ 2460625 h 2718435"/>
                <a:gd name="connsiteX129" fmla="*/ 168275 w 454028"/>
                <a:gd name="connsiteY129" fmla="*/ 2460625 h 2718435"/>
                <a:gd name="connsiteX130" fmla="*/ 168275 w 454028"/>
                <a:gd name="connsiteY130" fmla="*/ 2718435 h 2718435"/>
                <a:gd name="connsiteX131" fmla="*/ 66675 w 454028"/>
                <a:gd name="connsiteY131" fmla="*/ 2718435 h 2718435"/>
                <a:gd name="connsiteX132" fmla="*/ 66675 w 454028"/>
                <a:gd name="connsiteY132" fmla="*/ 2387600 h 2718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454028" h="2718435">
                  <a:moveTo>
                    <a:pt x="231276" y="28039"/>
                  </a:moveTo>
                  <a:lnTo>
                    <a:pt x="231276" y="0"/>
                  </a:lnTo>
                  <a:lnTo>
                    <a:pt x="288911" y="0"/>
                  </a:lnTo>
                  <a:lnTo>
                    <a:pt x="288911" y="28039"/>
                  </a:lnTo>
                  <a:close/>
                  <a:moveTo>
                    <a:pt x="231275" y="70097"/>
                  </a:moveTo>
                  <a:lnTo>
                    <a:pt x="231275" y="42058"/>
                  </a:lnTo>
                  <a:lnTo>
                    <a:pt x="288910" y="42058"/>
                  </a:lnTo>
                  <a:lnTo>
                    <a:pt x="288910" y="56078"/>
                  </a:lnTo>
                  <a:lnTo>
                    <a:pt x="313834" y="56078"/>
                  </a:lnTo>
                  <a:lnTo>
                    <a:pt x="404181" y="56078"/>
                  </a:lnTo>
                  <a:lnTo>
                    <a:pt x="441566" y="56078"/>
                  </a:lnTo>
                  <a:lnTo>
                    <a:pt x="454028" y="56078"/>
                  </a:lnTo>
                  <a:lnTo>
                    <a:pt x="454028" y="232410"/>
                  </a:lnTo>
                  <a:lnTo>
                    <a:pt x="404181" y="232410"/>
                  </a:lnTo>
                  <a:lnTo>
                    <a:pt x="404181" y="105924"/>
                  </a:lnTo>
                  <a:lnTo>
                    <a:pt x="313834" y="105924"/>
                  </a:lnTo>
                  <a:lnTo>
                    <a:pt x="313834" y="232410"/>
                  </a:lnTo>
                  <a:lnTo>
                    <a:pt x="263987" y="232410"/>
                  </a:lnTo>
                  <a:lnTo>
                    <a:pt x="263987" y="70097"/>
                  </a:lnTo>
                  <a:close/>
                  <a:moveTo>
                    <a:pt x="187324" y="289339"/>
                  </a:moveTo>
                  <a:lnTo>
                    <a:pt x="187324" y="255768"/>
                  </a:lnTo>
                  <a:lnTo>
                    <a:pt x="256331" y="255768"/>
                  </a:lnTo>
                  <a:lnTo>
                    <a:pt x="256331" y="289339"/>
                  </a:lnTo>
                  <a:close/>
                  <a:moveTo>
                    <a:pt x="187323" y="339696"/>
                  </a:moveTo>
                  <a:lnTo>
                    <a:pt x="187323" y="306125"/>
                  </a:lnTo>
                  <a:lnTo>
                    <a:pt x="256330" y="306125"/>
                  </a:lnTo>
                  <a:lnTo>
                    <a:pt x="256330" y="322910"/>
                  </a:lnTo>
                  <a:lnTo>
                    <a:pt x="286171" y="322910"/>
                  </a:lnTo>
                  <a:lnTo>
                    <a:pt x="394345" y="322910"/>
                  </a:lnTo>
                  <a:lnTo>
                    <a:pt x="439107" y="322910"/>
                  </a:lnTo>
                  <a:lnTo>
                    <a:pt x="454027" y="322910"/>
                  </a:lnTo>
                  <a:lnTo>
                    <a:pt x="454027" y="534035"/>
                  </a:lnTo>
                  <a:lnTo>
                    <a:pt x="394345" y="534035"/>
                  </a:lnTo>
                  <a:lnTo>
                    <a:pt x="394345" y="382592"/>
                  </a:lnTo>
                  <a:lnTo>
                    <a:pt x="286171" y="382592"/>
                  </a:lnTo>
                  <a:lnTo>
                    <a:pt x="286171" y="534035"/>
                  </a:lnTo>
                  <a:lnTo>
                    <a:pt x="226489" y="534035"/>
                  </a:lnTo>
                  <a:lnTo>
                    <a:pt x="226489" y="339696"/>
                  </a:lnTo>
                  <a:close/>
                  <a:moveTo>
                    <a:pt x="142877" y="604160"/>
                  </a:moveTo>
                  <a:lnTo>
                    <a:pt x="142877" y="564994"/>
                  </a:lnTo>
                  <a:lnTo>
                    <a:pt x="223385" y="564994"/>
                  </a:lnTo>
                  <a:lnTo>
                    <a:pt x="223385" y="604160"/>
                  </a:lnTo>
                  <a:close/>
                  <a:moveTo>
                    <a:pt x="142876" y="662908"/>
                  </a:moveTo>
                  <a:lnTo>
                    <a:pt x="142876" y="623742"/>
                  </a:lnTo>
                  <a:lnTo>
                    <a:pt x="223384" y="623742"/>
                  </a:lnTo>
                  <a:lnTo>
                    <a:pt x="223384" y="643325"/>
                  </a:lnTo>
                  <a:lnTo>
                    <a:pt x="258198" y="643325"/>
                  </a:lnTo>
                  <a:lnTo>
                    <a:pt x="384399" y="643325"/>
                  </a:lnTo>
                  <a:lnTo>
                    <a:pt x="436621" y="643325"/>
                  </a:lnTo>
                  <a:lnTo>
                    <a:pt x="454028" y="643325"/>
                  </a:lnTo>
                  <a:lnTo>
                    <a:pt x="454028" y="889635"/>
                  </a:lnTo>
                  <a:lnTo>
                    <a:pt x="384399" y="889635"/>
                  </a:lnTo>
                  <a:lnTo>
                    <a:pt x="384399" y="712953"/>
                  </a:lnTo>
                  <a:lnTo>
                    <a:pt x="258198" y="712953"/>
                  </a:lnTo>
                  <a:lnTo>
                    <a:pt x="258198" y="889635"/>
                  </a:lnTo>
                  <a:lnTo>
                    <a:pt x="188570" y="889635"/>
                  </a:lnTo>
                  <a:lnTo>
                    <a:pt x="188570" y="662908"/>
                  </a:lnTo>
                  <a:close/>
                  <a:moveTo>
                    <a:pt x="109552" y="973636"/>
                  </a:moveTo>
                  <a:lnTo>
                    <a:pt x="109552" y="930275"/>
                  </a:lnTo>
                  <a:lnTo>
                    <a:pt x="198682" y="930275"/>
                  </a:lnTo>
                  <a:lnTo>
                    <a:pt x="198682" y="973636"/>
                  </a:lnTo>
                  <a:close/>
                  <a:moveTo>
                    <a:pt x="109551" y="1038676"/>
                  </a:moveTo>
                  <a:lnTo>
                    <a:pt x="109551" y="995316"/>
                  </a:lnTo>
                  <a:lnTo>
                    <a:pt x="198681" y="995316"/>
                  </a:lnTo>
                  <a:lnTo>
                    <a:pt x="198681" y="1016996"/>
                  </a:lnTo>
                  <a:lnTo>
                    <a:pt x="237223" y="1016996"/>
                  </a:lnTo>
                  <a:lnTo>
                    <a:pt x="376941" y="1016996"/>
                  </a:lnTo>
                  <a:lnTo>
                    <a:pt x="434755" y="1016996"/>
                  </a:lnTo>
                  <a:lnTo>
                    <a:pt x="454026" y="1016996"/>
                  </a:lnTo>
                  <a:lnTo>
                    <a:pt x="454026" y="1289685"/>
                  </a:lnTo>
                  <a:lnTo>
                    <a:pt x="376941" y="1289685"/>
                  </a:lnTo>
                  <a:lnTo>
                    <a:pt x="376941" y="1094081"/>
                  </a:lnTo>
                  <a:lnTo>
                    <a:pt x="237223" y="1094081"/>
                  </a:lnTo>
                  <a:lnTo>
                    <a:pt x="237223" y="1289685"/>
                  </a:lnTo>
                  <a:lnTo>
                    <a:pt x="160138" y="1289685"/>
                  </a:lnTo>
                  <a:lnTo>
                    <a:pt x="160138" y="1038676"/>
                  </a:lnTo>
                  <a:close/>
                  <a:moveTo>
                    <a:pt x="60863" y="1373464"/>
                  </a:moveTo>
                  <a:lnTo>
                    <a:pt x="60863" y="1323975"/>
                  </a:lnTo>
                  <a:lnTo>
                    <a:pt x="162591" y="1323975"/>
                  </a:lnTo>
                  <a:lnTo>
                    <a:pt x="162591" y="1373464"/>
                  </a:lnTo>
                  <a:close/>
                  <a:moveTo>
                    <a:pt x="60862" y="1447698"/>
                  </a:moveTo>
                  <a:lnTo>
                    <a:pt x="60862" y="1398208"/>
                  </a:lnTo>
                  <a:lnTo>
                    <a:pt x="162590" y="1398208"/>
                  </a:lnTo>
                  <a:lnTo>
                    <a:pt x="162590" y="1422953"/>
                  </a:lnTo>
                  <a:lnTo>
                    <a:pt x="206581" y="1422953"/>
                  </a:lnTo>
                  <a:lnTo>
                    <a:pt x="366046" y="1422953"/>
                  </a:lnTo>
                  <a:lnTo>
                    <a:pt x="432031" y="1422953"/>
                  </a:lnTo>
                  <a:lnTo>
                    <a:pt x="454027" y="1422953"/>
                  </a:lnTo>
                  <a:lnTo>
                    <a:pt x="454027" y="1734185"/>
                  </a:lnTo>
                  <a:lnTo>
                    <a:pt x="366046" y="1734185"/>
                  </a:lnTo>
                  <a:lnTo>
                    <a:pt x="366046" y="1510934"/>
                  </a:lnTo>
                  <a:lnTo>
                    <a:pt x="206581" y="1510934"/>
                  </a:lnTo>
                  <a:lnTo>
                    <a:pt x="206581" y="1734185"/>
                  </a:lnTo>
                  <a:lnTo>
                    <a:pt x="118600" y="1734185"/>
                  </a:lnTo>
                  <a:lnTo>
                    <a:pt x="118600" y="1447698"/>
                  </a:lnTo>
                  <a:close/>
                  <a:moveTo>
                    <a:pt x="45648" y="1819879"/>
                  </a:moveTo>
                  <a:lnTo>
                    <a:pt x="45648" y="1768475"/>
                  </a:lnTo>
                  <a:lnTo>
                    <a:pt x="151313" y="1768475"/>
                  </a:lnTo>
                  <a:lnTo>
                    <a:pt x="151313" y="1819879"/>
                  </a:lnTo>
                  <a:close/>
                  <a:moveTo>
                    <a:pt x="45647" y="1896986"/>
                  </a:moveTo>
                  <a:lnTo>
                    <a:pt x="45647" y="1845581"/>
                  </a:lnTo>
                  <a:lnTo>
                    <a:pt x="151312" y="1845581"/>
                  </a:lnTo>
                  <a:lnTo>
                    <a:pt x="151312" y="1871283"/>
                  </a:lnTo>
                  <a:lnTo>
                    <a:pt x="197005" y="1871283"/>
                  </a:lnTo>
                  <a:lnTo>
                    <a:pt x="362641" y="1871283"/>
                  </a:lnTo>
                  <a:lnTo>
                    <a:pt x="431180" y="1871283"/>
                  </a:lnTo>
                  <a:lnTo>
                    <a:pt x="454027" y="1871283"/>
                  </a:lnTo>
                  <a:lnTo>
                    <a:pt x="454026" y="2194560"/>
                  </a:lnTo>
                  <a:lnTo>
                    <a:pt x="362641" y="2194560"/>
                  </a:lnTo>
                  <a:lnTo>
                    <a:pt x="362641" y="1962669"/>
                  </a:lnTo>
                  <a:lnTo>
                    <a:pt x="197005" y="1962669"/>
                  </a:lnTo>
                  <a:lnTo>
                    <a:pt x="197005" y="2194560"/>
                  </a:lnTo>
                  <a:lnTo>
                    <a:pt x="105619" y="2194560"/>
                  </a:lnTo>
                  <a:lnTo>
                    <a:pt x="105619" y="1896986"/>
                  </a:lnTo>
                  <a:close/>
                  <a:moveTo>
                    <a:pt x="1" y="2301875"/>
                  </a:moveTo>
                  <a:lnTo>
                    <a:pt x="1" y="2244725"/>
                  </a:lnTo>
                  <a:lnTo>
                    <a:pt x="117476" y="2244725"/>
                  </a:lnTo>
                  <a:lnTo>
                    <a:pt x="117476" y="2301875"/>
                  </a:lnTo>
                  <a:close/>
                  <a:moveTo>
                    <a:pt x="0" y="2387600"/>
                  </a:moveTo>
                  <a:lnTo>
                    <a:pt x="0" y="2330450"/>
                  </a:lnTo>
                  <a:lnTo>
                    <a:pt x="117475" y="2330450"/>
                  </a:lnTo>
                  <a:lnTo>
                    <a:pt x="117475" y="2359025"/>
                  </a:lnTo>
                  <a:lnTo>
                    <a:pt x="168275" y="2359025"/>
                  </a:lnTo>
                  <a:lnTo>
                    <a:pt x="352425" y="2359025"/>
                  </a:lnTo>
                  <a:lnTo>
                    <a:pt x="428625" y="2359025"/>
                  </a:lnTo>
                  <a:lnTo>
                    <a:pt x="454025" y="2359025"/>
                  </a:lnTo>
                  <a:lnTo>
                    <a:pt x="454025" y="2718435"/>
                  </a:lnTo>
                  <a:lnTo>
                    <a:pt x="352425" y="2718435"/>
                  </a:lnTo>
                  <a:lnTo>
                    <a:pt x="352425" y="2460625"/>
                  </a:lnTo>
                  <a:lnTo>
                    <a:pt x="168275" y="2460625"/>
                  </a:lnTo>
                  <a:lnTo>
                    <a:pt x="168275" y="2718435"/>
                  </a:lnTo>
                  <a:lnTo>
                    <a:pt x="66675" y="2718435"/>
                  </a:lnTo>
                  <a:lnTo>
                    <a:pt x="66675" y="238760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93CEE16E-15B6-6000-7911-41FDB5600D3E}"/>
                </a:ext>
              </a:extLst>
            </p:cNvPr>
            <p:cNvSpPr/>
            <p:nvPr/>
          </p:nvSpPr>
          <p:spPr>
            <a:xfrm flipH="1">
              <a:off x="2456700" y="5521523"/>
              <a:ext cx="153587" cy="918776"/>
            </a:xfrm>
            <a:custGeom>
              <a:avLst/>
              <a:gdLst>
                <a:gd name="connsiteX0" fmla="*/ 139060 w 139060"/>
                <a:gd name="connsiteY0" fmla="*/ 0 h 918776"/>
                <a:gd name="connsiteX1" fmla="*/ 139060 w 139060"/>
                <a:gd name="connsiteY1" fmla="*/ 918776 h 918776"/>
                <a:gd name="connsiteX2" fmla="*/ 0 w 139060"/>
                <a:gd name="connsiteY2" fmla="*/ 918776 h 918776"/>
                <a:gd name="connsiteX3" fmla="*/ 0 w 139060"/>
                <a:gd name="connsiteY3" fmla="*/ 299403 h 918776"/>
                <a:gd name="connsiteX4" fmla="*/ 135721 w 139060"/>
                <a:gd name="connsiteY4" fmla="*/ 2434 h 918776"/>
                <a:gd name="connsiteX5" fmla="*/ 139060 w 139060"/>
                <a:gd name="connsiteY5" fmla="*/ 0 h 918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8776">
                  <a:moveTo>
                    <a:pt x="139060" y="0"/>
                  </a:moveTo>
                  <a:lnTo>
                    <a:pt x="139060" y="918776"/>
                  </a:lnTo>
                  <a:lnTo>
                    <a:pt x="0" y="918776"/>
                  </a:lnTo>
                  <a:lnTo>
                    <a:pt x="0" y="299403"/>
                  </a:lnTo>
                  <a:cubicBezTo>
                    <a:pt x="0" y="180784"/>
                    <a:pt x="52588" y="74447"/>
                    <a:pt x="135721" y="2434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ECB82211-5FC0-E783-EE3D-040BC992B282}"/>
                </a:ext>
              </a:extLst>
            </p:cNvPr>
            <p:cNvSpPr/>
            <p:nvPr/>
          </p:nvSpPr>
          <p:spPr>
            <a:xfrm>
              <a:off x="1459173" y="5521523"/>
              <a:ext cx="153587" cy="918776"/>
            </a:xfrm>
            <a:custGeom>
              <a:avLst/>
              <a:gdLst>
                <a:gd name="connsiteX0" fmla="*/ 139060 w 139060"/>
                <a:gd name="connsiteY0" fmla="*/ 0 h 918776"/>
                <a:gd name="connsiteX1" fmla="*/ 139060 w 139060"/>
                <a:gd name="connsiteY1" fmla="*/ 918776 h 918776"/>
                <a:gd name="connsiteX2" fmla="*/ 0 w 139060"/>
                <a:gd name="connsiteY2" fmla="*/ 918776 h 918776"/>
                <a:gd name="connsiteX3" fmla="*/ 0 w 139060"/>
                <a:gd name="connsiteY3" fmla="*/ 299403 h 918776"/>
                <a:gd name="connsiteX4" fmla="*/ 135721 w 139060"/>
                <a:gd name="connsiteY4" fmla="*/ 2434 h 918776"/>
                <a:gd name="connsiteX5" fmla="*/ 139060 w 139060"/>
                <a:gd name="connsiteY5" fmla="*/ 0 h 918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8776">
                  <a:moveTo>
                    <a:pt x="139060" y="0"/>
                  </a:moveTo>
                  <a:lnTo>
                    <a:pt x="139060" y="918776"/>
                  </a:lnTo>
                  <a:lnTo>
                    <a:pt x="0" y="918776"/>
                  </a:lnTo>
                  <a:lnTo>
                    <a:pt x="0" y="299403"/>
                  </a:lnTo>
                  <a:cubicBezTo>
                    <a:pt x="0" y="180784"/>
                    <a:pt x="52588" y="74447"/>
                    <a:pt x="135721" y="2434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8060DF1C-531E-4936-BB4A-921BDD630C53}"/>
                </a:ext>
              </a:extLst>
            </p:cNvPr>
            <p:cNvGrpSpPr/>
            <p:nvPr/>
          </p:nvGrpSpPr>
          <p:grpSpPr>
            <a:xfrm>
              <a:off x="1389378" y="4081723"/>
              <a:ext cx="1267032" cy="2358577"/>
              <a:chOff x="685503" y="3823242"/>
              <a:chExt cx="1267032" cy="2358577"/>
            </a:xfrm>
          </p:grpSpPr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DF1E7168-DDDD-4D55-80E7-421601F33D56}"/>
                  </a:ext>
                </a:extLst>
              </p:cNvPr>
              <p:cNvSpPr/>
              <p:nvPr/>
            </p:nvSpPr>
            <p:spPr>
              <a:xfrm>
                <a:off x="1068497" y="48953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8E223342-F678-4C46-A4EF-7849CD164AC7}"/>
                  </a:ext>
                </a:extLst>
              </p:cNvPr>
              <p:cNvSpPr/>
              <p:nvPr/>
            </p:nvSpPr>
            <p:spPr>
              <a:xfrm>
                <a:off x="838347" y="5165637"/>
                <a:ext cx="974009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58173A23-B300-4DE4-BBA3-F7A7A0B79985}"/>
                  </a:ext>
                </a:extLst>
              </p:cNvPr>
              <p:cNvGrpSpPr/>
              <p:nvPr/>
            </p:nvGrpSpPr>
            <p:grpSpPr>
              <a:xfrm>
                <a:off x="685503" y="3823242"/>
                <a:ext cx="1267032" cy="1218328"/>
                <a:chOff x="878044" y="3848329"/>
                <a:chExt cx="917606" cy="882334"/>
              </a:xfrm>
            </p:grpSpPr>
            <p:sp>
              <p:nvSpPr>
                <p:cNvPr id="246" name="円/楕円 473">
                  <a:extLst>
                    <a:ext uri="{FF2B5EF4-FFF2-40B4-BE49-F238E27FC236}">
                      <a16:creationId xmlns:a16="http://schemas.microsoft.com/office/drawing/2014/main" id="{77190E78-EA58-40C0-87AD-495E762D71E0}"/>
                    </a:ext>
                  </a:extLst>
                </p:cNvPr>
                <p:cNvSpPr/>
                <p:nvPr/>
              </p:nvSpPr>
              <p:spPr>
                <a:xfrm>
                  <a:off x="878044" y="3848329"/>
                  <a:ext cx="917606" cy="5607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606" h="560788">
                      <a:moveTo>
                        <a:pt x="350513" y="0"/>
                      </a:moveTo>
                      <a:cubicBezTo>
                        <a:pt x="389679" y="0"/>
                        <a:pt x="425328" y="15059"/>
                        <a:pt x="451289" y="40456"/>
                      </a:cubicBezTo>
                      <a:cubicBezTo>
                        <a:pt x="477250" y="15059"/>
                        <a:pt x="512899" y="0"/>
                        <a:pt x="552065" y="0"/>
                      </a:cubicBezTo>
                      <a:cubicBezTo>
                        <a:pt x="616429" y="0"/>
                        <a:pt x="671294" y="40669"/>
                        <a:pt x="691209" y="98139"/>
                      </a:cubicBezTo>
                      <a:cubicBezTo>
                        <a:pt x="692807" y="97182"/>
                        <a:pt x="694441" y="97155"/>
                        <a:pt x="696081" y="97155"/>
                      </a:cubicBezTo>
                      <a:cubicBezTo>
                        <a:pt x="778657" y="97155"/>
                        <a:pt x="845598" y="164096"/>
                        <a:pt x="845598" y="246672"/>
                      </a:cubicBezTo>
                      <a:lnTo>
                        <a:pt x="838516" y="281749"/>
                      </a:lnTo>
                      <a:cubicBezTo>
                        <a:pt x="886043" y="305239"/>
                        <a:pt x="917606" y="354569"/>
                        <a:pt x="917606" y="411271"/>
                      </a:cubicBezTo>
                      <a:cubicBezTo>
                        <a:pt x="917606" y="493847"/>
                        <a:pt x="850665" y="560788"/>
                        <a:pt x="768089" y="560788"/>
                      </a:cubicBezTo>
                      <a:cubicBezTo>
                        <a:pt x="685513" y="560788"/>
                        <a:pt x="618572" y="493847"/>
                        <a:pt x="618572" y="411271"/>
                      </a:cubicBezTo>
                      <a:lnTo>
                        <a:pt x="625570" y="376611"/>
                      </a:lnTo>
                      <a:cubicBezTo>
                        <a:pt x="593286" y="360813"/>
                        <a:pt x="568854" y="332439"/>
                        <a:pt x="556937" y="298051"/>
                      </a:cubicBezTo>
                      <a:cubicBezTo>
                        <a:pt x="555339" y="299008"/>
                        <a:pt x="553705" y="299034"/>
                        <a:pt x="552065" y="299034"/>
                      </a:cubicBezTo>
                      <a:cubicBezTo>
                        <a:pt x="512899" y="299034"/>
                        <a:pt x="477250" y="283975"/>
                        <a:pt x="451289" y="258578"/>
                      </a:cubicBezTo>
                      <a:cubicBezTo>
                        <a:pt x="429142" y="280244"/>
                        <a:pt x="399945" y="294386"/>
                        <a:pt x="367269" y="295793"/>
                      </a:cubicBezTo>
                      <a:cubicBezTo>
                        <a:pt x="355155" y="333233"/>
                        <a:pt x="328213" y="363759"/>
                        <a:pt x="292595" y="379380"/>
                      </a:cubicBezTo>
                      <a:cubicBezTo>
                        <a:pt x="297808" y="389212"/>
                        <a:pt x="299034" y="400099"/>
                        <a:pt x="299034" y="411271"/>
                      </a:cubicBezTo>
                      <a:cubicBezTo>
                        <a:pt x="299034" y="493847"/>
                        <a:pt x="232093" y="560788"/>
                        <a:pt x="149517" y="560788"/>
                      </a:cubicBezTo>
                      <a:cubicBezTo>
                        <a:pt x="66941" y="560788"/>
                        <a:pt x="0" y="493847"/>
                        <a:pt x="0" y="411271"/>
                      </a:cubicBezTo>
                      <a:cubicBezTo>
                        <a:pt x="0" y="352234"/>
                        <a:pt x="34217" y="301188"/>
                        <a:pt x="84497" y="278103"/>
                      </a:cubicBezTo>
                      <a:cubicBezTo>
                        <a:pt x="79341" y="268407"/>
                        <a:pt x="78152" y="257678"/>
                        <a:pt x="78152" y="246672"/>
                      </a:cubicBezTo>
                      <a:cubicBezTo>
                        <a:pt x="78152" y="169865"/>
                        <a:pt x="136066" y="106585"/>
                        <a:pt x="210883" y="100544"/>
                      </a:cubicBezTo>
                      <a:cubicBezTo>
                        <a:pt x="229813" y="41769"/>
                        <a:pt x="285285" y="0"/>
                        <a:pt x="35051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EC301905-86B1-4C15-83EA-45777216C1A9}"/>
                    </a:ext>
                  </a:extLst>
                </p:cNvPr>
                <p:cNvGrpSpPr/>
                <p:nvPr/>
              </p:nvGrpSpPr>
              <p:grpSpPr>
                <a:xfrm>
                  <a:off x="926524" y="3943263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62" name="グループ化 261">
                    <a:extLst>
                      <a:ext uri="{FF2B5EF4-FFF2-40B4-BE49-F238E27FC236}">
                        <a16:creationId xmlns:a16="http://schemas.microsoft.com/office/drawing/2014/main" id="{A3E22A89-6914-4CF1-BB20-3C858AC5957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7" name="円/楕円 125">
                      <a:extLst>
                        <a:ext uri="{FF2B5EF4-FFF2-40B4-BE49-F238E27FC236}">
                          <a16:creationId xmlns:a16="http://schemas.microsoft.com/office/drawing/2014/main" id="{2738F795-A783-4E3C-950C-DDEF7F5D53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8" name="円/楕円 126">
                      <a:extLst>
                        <a:ext uri="{FF2B5EF4-FFF2-40B4-BE49-F238E27FC236}">
                          <a16:creationId xmlns:a16="http://schemas.microsoft.com/office/drawing/2014/main" id="{09E6CADC-A728-4372-A1AB-643F61B862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63" name="グループ化 262">
                    <a:extLst>
                      <a:ext uri="{FF2B5EF4-FFF2-40B4-BE49-F238E27FC236}">
                        <a16:creationId xmlns:a16="http://schemas.microsoft.com/office/drawing/2014/main" id="{7480476B-306F-442F-BE15-83C6766356E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5" name="円/楕円 123">
                      <a:extLst>
                        <a:ext uri="{FF2B5EF4-FFF2-40B4-BE49-F238E27FC236}">
                          <a16:creationId xmlns:a16="http://schemas.microsoft.com/office/drawing/2014/main" id="{0B5234B6-F69F-4100-B8CB-D83B2DFD34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6" name="円/楕円 124">
                      <a:extLst>
                        <a:ext uri="{FF2B5EF4-FFF2-40B4-BE49-F238E27FC236}">
                          <a16:creationId xmlns:a16="http://schemas.microsoft.com/office/drawing/2014/main" id="{87F06D85-CA82-4AB6-87E5-DC8AC3FF1B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64" name="円/楕円 122">
                    <a:extLst>
                      <a:ext uri="{FF2B5EF4-FFF2-40B4-BE49-F238E27FC236}">
                        <a16:creationId xmlns:a16="http://schemas.microsoft.com/office/drawing/2014/main" id="{02F2E342-6A55-49B6-B434-C817F6EB8C6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9" name="円/楕円 27">
                  <a:extLst>
                    <a:ext uri="{FF2B5EF4-FFF2-40B4-BE49-F238E27FC236}">
                      <a16:creationId xmlns:a16="http://schemas.microsoft.com/office/drawing/2014/main" id="{0357D39A-B13A-4AAA-918C-8CCF130E67A2}"/>
                    </a:ext>
                  </a:extLst>
                </p:cNvPr>
                <p:cNvSpPr/>
                <p:nvPr/>
              </p:nvSpPr>
              <p:spPr>
                <a:xfrm rot="11700000">
                  <a:off x="10601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0" name="円/楕円 27">
                  <a:extLst>
                    <a:ext uri="{FF2B5EF4-FFF2-40B4-BE49-F238E27FC236}">
                      <a16:creationId xmlns:a16="http://schemas.microsoft.com/office/drawing/2014/main" id="{15A9C585-6867-4ED4-92EC-F9A694D0BBC9}"/>
                    </a:ext>
                  </a:extLst>
                </p:cNvPr>
                <p:cNvSpPr/>
                <p:nvPr/>
              </p:nvSpPr>
              <p:spPr>
                <a:xfrm rot="9900000">
                  <a:off x="14665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1" name="円/楕円 27">
                  <a:extLst>
                    <a:ext uri="{FF2B5EF4-FFF2-40B4-BE49-F238E27FC236}">
                      <a16:creationId xmlns:a16="http://schemas.microsoft.com/office/drawing/2014/main" id="{C170E341-0301-455D-8BFD-0E09CF391DFF}"/>
                    </a:ext>
                  </a:extLst>
                </p:cNvPr>
                <p:cNvSpPr/>
                <p:nvPr/>
              </p:nvSpPr>
              <p:spPr>
                <a:xfrm rot="8100000">
                  <a:off x="1138253" y="4540799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2" name="円/楕円 27">
                  <a:extLst>
                    <a:ext uri="{FF2B5EF4-FFF2-40B4-BE49-F238E27FC236}">
                      <a16:creationId xmlns:a16="http://schemas.microsoft.com/office/drawing/2014/main" id="{60DAEAF1-34BE-40C0-87BD-76B0CB3A322A}"/>
                    </a:ext>
                  </a:extLst>
                </p:cNvPr>
                <p:cNvSpPr/>
                <p:nvPr/>
              </p:nvSpPr>
              <p:spPr>
                <a:xfrm rot="13500000" flipH="1">
                  <a:off x="1410675" y="4540800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3" name="グループ化 252">
                  <a:extLst>
                    <a:ext uri="{FF2B5EF4-FFF2-40B4-BE49-F238E27FC236}">
                      <a16:creationId xmlns:a16="http://schemas.microsoft.com/office/drawing/2014/main" id="{702A0461-D226-41C7-AC88-FA3134E534D3}"/>
                    </a:ext>
                  </a:extLst>
                </p:cNvPr>
                <p:cNvGrpSpPr/>
                <p:nvPr/>
              </p:nvGrpSpPr>
              <p:grpSpPr>
                <a:xfrm>
                  <a:off x="1041473" y="42988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60" name="円/楕円 27">
                    <a:extLst>
                      <a:ext uri="{FF2B5EF4-FFF2-40B4-BE49-F238E27FC236}">
                        <a16:creationId xmlns:a16="http://schemas.microsoft.com/office/drawing/2014/main" id="{62B76FAE-4F6F-4A57-9D58-BA2DD4578AB1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1" name="円/楕円 27">
                    <a:extLst>
                      <a:ext uri="{FF2B5EF4-FFF2-40B4-BE49-F238E27FC236}">
                        <a16:creationId xmlns:a16="http://schemas.microsoft.com/office/drawing/2014/main" id="{44DEF00C-35F9-4811-90E7-C3D643075F36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4" name="円/楕円 112">
                  <a:extLst>
                    <a:ext uri="{FF2B5EF4-FFF2-40B4-BE49-F238E27FC236}">
                      <a16:creationId xmlns:a16="http://schemas.microsoft.com/office/drawing/2014/main" id="{8C8D7337-A590-4935-9DBA-BA1104674D8B}"/>
                    </a:ext>
                  </a:extLst>
                </p:cNvPr>
                <p:cNvSpPr/>
                <p:nvPr/>
              </p:nvSpPr>
              <p:spPr>
                <a:xfrm>
                  <a:off x="1147049" y="4307348"/>
                  <a:ext cx="626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5" name="グループ化 254">
                  <a:extLst>
                    <a:ext uri="{FF2B5EF4-FFF2-40B4-BE49-F238E27FC236}">
                      <a16:creationId xmlns:a16="http://schemas.microsoft.com/office/drawing/2014/main" id="{012FD6E9-4E97-448E-9818-E871AACFEA31}"/>
                    </a:ext>
                  </a:extLst>
                </p:cNvPr>
                <p:cNvGrpSpPr/>
                <p:nvPr/>
              </p:nvGrpSpPr>
              <p:grpSpPr>
                <a:xfrm flipH="1">
                  <a:off x="1559492" y="42988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58" name="円/楕円 27">
                    <a:extLst>
                      <a:ext uri="{FF2B5EF4-FFF2-40B4-BE49-F238E27FC236}">
                        <a16:creationId xmlns:a16="http://schemas.microsoft.com/office/drawing/2014/main" id="{8C18F0D7-9284-45F6-AB81-359445356706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9" name="円/楕円 27">
                    <a:extLst>
                      <a:ext uri="{FF2B5EF4-FFF2-40B4-BE49-F238E27FC236}">
                        <a16:creationId xmlns:a16="http://schemas.microsoft.com/office/drawing/2014/main" id="{F1C2AD83-27BA-411E-BE30-F53AAFC1E476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6" name="円/楕円 114">
                  <a:extLst>
                    <a:ext uri="{FF2B5EF4-FFF2-40B4-BE49-F238E27FC236}">
                      <a16:creationId xmlns:a16="http://schemas.microsoft.com/office/drawing/2014/main" id="{7EB8FFF6-083C-4336-BB5B-3D2C46628E58}"/>
                    </a:ext>
                  </a:extLst>
                </p:cNvPr>
                <p:cNvSpPr/>
                <p:nvPr/>
              </p:nvSpPr>
              <p:spPr>
                <a:xfrm>
                  <a:off x="1470899" y="4307348"/>
                  <a:ext cx="626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7" name="円/楕円 64">
                  <a:extLst>
                    <a:ext uri="{FF2B5EF4-FFF2-40B4-BE49-F238E27FC236}">
                      <a16:creationId xmlns:a16="http://schemas.microsoft.com/office/drawing/2014/main" id="{E562C590-822C-484A-A610-7F52FE028D34}"/>
                    </a:ext>
                  </a:extLst>
                </p:cNvPr>
                <p:cNvSpPr/>
                <p:nvPr/>
              </p:nvSpPr>
              <p:spPr>
                <a:xfrm>
                  <a:off x="1296842" y="4454106"/>
                  <a:ext cx="80010" cy="79457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5D8357AF-8E28-4EEC-AF4C-36BA28D1D535}"/>
                  </a:ext>
                </a:extLst>
              </p:cNvPr>
              <p:cNvSpPr/>
              <p:nvPr/>
            </p:nvSpPr>
            <p:spPr>
              <a:xfrm>
                <a:off x="914212" y="3917913"/>
                <a:ext cx="805200" cy="231722"/>
              </a:xfrm>
              <a:custGeom>
                <a:avLst/>
                <a:gdLst>
                  <a:gd name="connsiteX0" fmla="*/ 397220 w 936481"/>
                  <a:gd name="connsiteY0" fmla="*/ 0 h 353810"/>
                  <a:gd name="connsiteX1" fmla="*/ 468241 w 936481"/>
                  <a:gd name="connsiteY1" fmla="*/ 1108 h 353810"/>
                  <a:gd name="connsiteX2" fmla="*/ 539261 w 936481"/>
                  <a:gd name="connsiteY2" fmla="*/ 0 h 353810"/>
                  <a:gd name="connsiteX3" fmla="*/ 735498 w 936481"/>
                  <a:gd name="connsiteY3" fmla="*/ 73423 h 353810"/>
                  <a:gd name="connsiteX4" fmla="*/ 929649 w 936481"/>
                  <a:gd name="connsiteY4" fmla="*/ 321656 h 353810"/>
                  <a:gd name="connsiteX5" fmla="*/ 617597 w 936481"/>
                  <a:gd name="connsiteY5" fmla="*/ 277633 h 353810"/>
                  <a:gd name="connsiteX6" fmla="*/ 523711 w 936481"/>
                  <a:gd name="connsiteY6" fmla="*/ 212729 h 353810"/>
                  <a:gd name="connsiteX7" fmla="*/ 468241 w 936481"/>
                  <a:gd name="connsiteY7" fmla="*/ 156840 h 353810"/>
                  <a:gd name="connsiteX8" fmla="*/ 412771 w 936481"/>
                  <a:gd name="connsiteY8" fmla="*/ 212729 h 353810"/>
                  <a:gd name="connsiteX9" fmla="*/ 318884 w 936481"/>
                  <a:gd name="connsiteY9" fmla="*/ 277633 h 353810"/>
                  <a:gd name="connsiteX10" fmla="*/ 6832 w 936481"/>
                  <a:gd name="connsiteY10" fmla="*/ 321656 h 353810"/>
                  <a:gd name="connsiteX11" fmla="*/ 200983 w 936481"/>
                  <a:gd name="connsiteY11" fmla="*/ 73423 h 353810"/>
                  <a:gd name="connsiteX12" fmla="*/ 397220 w 936481"/>
                  <a:gd name="connsiteY12" fmla="*/ 0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12" fmla="*/ 559681 w 936481"/>
                  <a:gd name="connsiteY12" fmla="*/ 92548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10" fmla="*/ 397220 w 936481"/>
                  <a:gd name="connsiteY10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0" fmla="*/ 735498 w 936481"/>
                  <a:gd name="connsiteY0" fmla="*/ 0 h 280387"/>
                  <a:gd name="connsiteX1" fmla="*/ 929649 w 936481"/>
                  <a:gd name="connsiteY1" fmla="*/ 248233 h 280387"/>
                  <a:gd name="connsiteX2" fmla="*/ 617597 w 936481"/>
                  <a:gd name="connsiteY2" fmla="*/ 204210 h 280387"/>
                  <a:gd name="connsiteX3" fmla="*/ 523711 w 936481"/>
                  <a:gd name="connsiteY3" fmla="*/ 139306 h 280387"/>
                  <a:gd name="connsiteX4" fmla="*/ 468241 w 936481"/>
                  <a:gd name="connsiteY4" fmla="*/ 83417 h 280387"/>
                  <a:gd name="connsiteX5" fmla="*/ 412771 w 936481"/>
                  <a:gd name="connsiteY5" fmla="*/ 139306 h 280387"/>
                  <a:gd name="connsiteX6" fmla="*/ 318884 w 936481"/>
                  <a:gd name="connsiteY6" fmla="*/ 204210 h 280387"/>
                  <a:gd name="connsiteX7" fmla="*/ 6832 w 936481"/>
                  <a:gd name="connsiteY7" fmla="*/ 248233 h 280387"/>
                  <a:gd name="connsiteX8" fmla="*/ 200983 w 936481"/>
                  <a:gd name="connsiteY8" fmla="*/ 0 h 280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6481" h="280387">
                    <a:moveTo>
                      <a:pt x="735498" y="0"/>
                    </a:moveTo>
                    <a:cubicBezTo>
                      <a:pt x="875282" y="80704"/>
                      <a:pt x="962207" y="191842"/>
                      <a:pt x="929649" y="248233"/>
                    </a:cubicBezTo>
                    <a:cubicBezTo>
                      <a:pt x="897092" y="304625"/>
                      <a:pt x="757381" y="284915"/>
                      <a:pt x="617597" y="204210"/>
                    </a:cubicBezTo>
                    <a:cubicBezTo>
                      <a:pt x="582651" y="184034"/>
                      <a:pt x="551008" y="161956"/>
                      <a:pt x="523711" y="139306"/>
                    </a:cubicBezTo>
                    <a:lnTo>
                      <a:pt x="468241" y="83417"/>
                    </a:lnTo>
                    <a:lnTo>
                      <a:pt x="412771" y="139306"/>
                    </a:lnTo>
                    <a:cubicBezTo>
                      <a:pt x="385473" y="161956"/>
                      <a:pt x="353830" y="184034"/>
                      <a:pt x="318884" y="204210"/>
                    </a:cubicBezTo>
                    <a:cubicBezTo>
                      <a:pt x="179100" y="284915"/>
                      <a:pt x="39389" y="304625"/>
                      <a:pt x="6832" y="248233"/>
                    </a:cubicBezTo>
                    <a:cubicBezTo>
                      <a:pt x="-25726" y="191842"/>
                      <a:pt x="61199" y="80704"/>
                      <a:pt x="200983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ED0FEF25-910D-4FD1-BA2B-0899EB4E0E7B}"/>
                  </a:ext>
                </a:extLst>
              </p:cNvPr>
              <p:cNvSpPr/>
              <p:nvPr/>
            </p:nvSpPr>
            <p:spPr>
              <a:xfrm>
                <a:off x="1015780" y="5165637"/>
                <a:ext cx="609218" cy="1016182"/>
              </a:xfrm>
              <a:custGeom>
                <a:avLst/>
                <a:gdLst>
                  <a:gd name="connsiteX0" fmla="*/ 53448 w 609218"/>
                  <a:gd name="connsiteY0" fmla="*/ 0 h 1016182"/>
                  <a:gd name="connsiteX1" fmla="*/ 57968 w 609218"/>
                  <a:gd name="connsiteY1" fmla="*/ 7436 h 1016182"/>
                  <a:gd name="connsiteX2" fmla="*/ 309571 w 609218"/>
                  <a:gd name="connsiteY2" fmla="*/ 126882 h 1016182"/>
                  <a:gd name="connsiteX3" fmla="*/ 561174 w 609218"/>
                  <a:gd name="connsiteY3" fmla="*/ 7436 h 1016182"/>
                  <a:gd name="connsiteX4" fmla="*/ 565694 w 609218"/>
                  <a:gd name="connsiteY4" fmla="*/ 0 h 1016182"/>
                  <a:gd name="connsiteX5" fmla="*/ 574648 w 609218"/>
                  <a:gd name="connsiteY5" fmla="*/ 903 h 1016182"/>
                  <a:gd name="connsiteX6" fmla="*/ 609218 w 609218"/>
                  <a:gd name="connsiteY6" fmla="*/ 14476 h 1016182"/>
                  <a:gd name="connsiteX7" fmla="*/ 609218 w 609218"/>
                  <a:gd name="connsiteY7" fmla="*/ 1016182 h 1016182"/>
                  <a:gd name="connsiteX8" fmla="*/ 0 w 609218"/>
                  <a:gd name="connsiteY8" fmla="*/ 1016182 h 1016182"/>
                  <a:gd name="connsiteX9" fmla="*/ 0 w 609218"/>
                  <a:gd name="connsiteY9" fmla="*/ 18372 h 1016182"/>
                  <a:gd name="connsiteX10" fmla="*/ 44495 w 609218"/>
                  <a:gd name="connsiteY10" fmla="*/ 903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218" h="1016182">
                    <a:moveTo>
                      <a:pt x="53448" y="0"/>
                    </a:moveTo>
                    <a:lnTo>
                      <a:pt x="57968" y="7436"/>
                    </a:lnTo>
                    <a:cubicBezTo>
                      <a:pt x="112495" y="79501"/>
                      <a:pt x="204836" y="126882"/>
                      <a:pt x="309571" y="126882"/>
                    </a:cubicBezTo>
                    <a:cubicBezTo>
                      <a:pt x="414306" y="126882"/>
                      <a:pt x="506647" y="79501"/>
                      <a:pt x="561174" y="7436"/>
                    </a:cubicBezTo>
                    <a:lnTo>
                      <a:pt x="565694" y="0"/>
                    </a:lnTo>
                    <a:lnTo>
                      <a:pt x="574648" y="903"/>
                    </a:lnTo>
                    <a:lnTo>
                      <a:pt x="609218" y="14476"/>
                    </a:lnTo>
                    <a:lnTo>
                      <a:pt x="609218" y="1016182"/>
                    </a:lnTo>
                    <a:lnTo>
                      <a:pt x="0" y="1016182"/>
                    </a:lnTo>
                    <a:lnTo>
                      <a:pt x="0" y="18372"/>
                    </a:lnTo>
                    <a:lnTo>
                      <a:pt x="44495" y="903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89" name="円/楕円 27">
              <a:extLst>
                <a:ext uri="{FF2B5EF4-FFF2-40B4-BE49-F238E27FC236}">
                  <a16:creationId xmlns:a16="http://schemas.microsoft.com/office/drawing/2014/main" id="{DD150C24-ADFC-A222-AD54-4B5877FC2BF8}"/>
                </a:ext>
              </a:extLst>
            </p:cNvPr>
            <p:cNvSpPr/>
            <p:nvPr/>
          </p:nvSpPr>
          <p:spPr>
            <a:xfrm rot="10800000" flipV="1">
              <a:off x="1938795" y="5163861"/>
              <a:ext cx="180862" cy="4572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127 w 3210545"/>
                <a:gd name="connsiteY0" fmla="*/ 245559 h 591844"/>
                <a:gd name="connsiteX1" fmla="*/ 1670964 w 3210545"/>
                <a:gd name="connsiteY1" fmla="*/ 0 h 591844"/>
                <a:gd name="connsiteX2" fmla="*/ 3210545 w 3210545"/>
                <a:gd name="connsiteY2" fmla="*/ 245559 h 591844"/>
                <a:gd name="connsiteX3" fmla="*/ 1605336 w 3210545"/>
                <a:gd name="connsiteY3" fmla="*/ 591844 h 591844"/>
                <a:gd name="connsiteX4" fmla="*/ 127 w 3210545"/>
                <a:gd name="connsiteY4" fmla="*/ 245559 h 591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545" h="591844">
                  <a:moveTo>
                    <a:pt x="127" y="245559"/>
                  </a:moveTo>
                  <a:cubicBezTo>
                    <a:pt x="11065" y="146918"/>
                    <a:pt x="784432" y="0"/>
                    <a:pt x="1670964" y="0"/>
                  </a:cubicBezTo>
                  <a:cubicBezTo>
                    <a:pt x="2557496" y="0"/>
                    <a:pt x="3210545" y="154317"/>
                    <a:pt x="3210545" y="245559"/>
                  </a:cubicBezTo>
                  <a:cubicBezTo>
                    <a:pt x="3210545" y="336801"/>
                    <a:pt x="2491868" y="591844"/>
                    <a:pt x="1605336" y="591844"/>
                  </a:cubicBezTo>
                  <a:cubicBezTo>
                    <a:pt x="718804" y="591844"/>
                    <a:pt x="-10811" y="344200"/>
                    <a:pt x="127" y="245559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38" name="グループ化 237">
            <a:extLst>
              <a:ext uri="{FF2B5EF4-FFF2-40B4-BE49-F238E27FC236}">
                <a16:creationId xmlns:a16="http://schemas.microsoft.com/office/drawing/2014/main" id="{F3782926-522C-FF72-EB6A-4BC3EC669281}"/>
              </a:ext>
            </a:extLst>
          </p:cNvPr>
          <p:cNvGrpSpPr/>
          <p:nvPr/>
        </p:nvGrpSpPr>
        <p:grpSpPr>
          <a:xfrm>
            <a:off x="3658038" y="3866271"/>
            <a:ext cx="2684089" cy="2590054"/>
            <a:chOff x="3658038" y="3866271"/>
            <a:chExt cx="2684089" cy="2590054"/>
          </a:xfrm>
        </p:grpSpPr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7E438F52-6BC1-E14F-9712-E9BE01F5FF6A}"/>
                </a:ext>
              </a:extLst>
            </p:cNvPr>
            <p:cNvGrpSpPr/>
            <p:nvPr/>
          </p:nvGrpSpPr>
          <p:grpSpPr>
            <a:xfrm>
              <a:off x="3658038" y="3866271"/>
              <a:ext cx="2684089" cy="2582153"/>
              <a:chOff x="3658038" y="961147"/>
              <a:chExt cx="2684089" cy="2473974"/>
            </a:xfrm>
          </p:grpSpPr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8833B29E-7981-E661-B562-BF18596219F0}"/>
                  </a:ext>
                </a:extLst>
              </p:cNvPr>
              <p:cNvGrpSpPr/>
              <p:nvPr/>
            </p:nvGrpSpPr>
            <p:grpSpPr>
              <a:xfrm>
                <a:off x="3658038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0E04DEDB-1F5F-D5E2-8A4B-593F1F285E97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7A752650-E425-27F0-901C-92A0CB665140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382158A9-7A71-0648-6D71-D0453971DDE8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09D566FE-768A-DF2E-D03A-0DD8FEDC18B5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D8085AAF-BC36-92EF-4964-AAFD96F74748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A2485099-18E0-A2A0-DA4E-7232B356BBDA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7E9DB9FF-AA7F-EBAB-1AC0-8E2DD491C0E8}"/>
                  </a:ext>
                </a:extLst>
              </p:cNvPr>
              <p:cNvGrpSpPr/>
              <p:nvPr/>
            </p:nvGrpSpPr>
            <p:grpSpPr>
              <a:xfrm>
                <a:off x="3890225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F96BF88B-DB0D-0AD7-25DF-BB1A6E82BAAB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658144C4-01FE-B8DF-0446-2B41459E8ED6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D7AB0C65-574B-F451-F6B2-86E89F6AE028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CFF45EF5-D39D-62FA-13A0-5C6B99BE45DD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838DD58E-2425-DBFB-9C77-8D19890B630E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368AF6E7-7972-F474-B9BB-446E85740418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3B57C607-8345-623E-F006-C8D897AFA33D}"/>
                </a:ext>
              </a:extLst>
            </p:cNvPr>
            <p:cNvSpPr/>
            <p:nvPr/>
          </p:nvSpPr>
          <p:spPr>
            <a:xfrm rot="4861748">
              <a:off x="4789037" y="2967531"/>
              <a:ext cx="413936" cy="2478390"/>
            </a:xfrm>
            <a:custGeom>
              <a:avLst/>
              <a:gdLst>
                <a:gd name="connsiteX0" fmla="*/ 231276 w 454028"/>
                <a:gd name="connsiteY0" fmla="*/ 28039 h 2718435"/>
                <a:gd name="connsiteX1" fmla="*/ 231276 w 454028"/>
                <a:gd name="connsiteY1" fmla="*/ 0 h 2718435"/>
                <a:gd name="connsiteX2" fmla="*/ 288911 w 454028"/>
                <a:gd name="connsiteY2" fmla="*/ 0 h 2718435"/>
                <a:gd name="connsiteX3" fmla="*/ 288911 w 454028"/>
                <a:gd name="connsiteY3" fmla="*/ 28039 h 2718435"/>
                <a:gd name="connsiteX4" fmla="*/ 231275 w 454028"/>
                <a:gd name="connsiteY4" fmla="*/ 70097 h 2718435"/>
                <a:gd name="connsiteX5" fmla="*/ 231275 w 454028"/>
                <a:gd name="connsiteY5" fmla="*/ 42058 h 2718435"/>
                <a:gd name="connsiteX6" fmla="*/ 288910 w 454028"/>
                <a:gd name="connsiteY6" fmla="*/ 42058 h 2718435"/>
                <a:gd name="connsiteX7" fmla="*/ 288910 w 454028"/>
                <a:gd name="connsiteY7" fmla="*/ 56078 h 2718435"/>
                <a:gd name="connsiteX8" fmla="*/ 313834 w 454028"/>
                <a:gd name="connsiteY8" fmla="*/ 56078 h 2718435"/>
                <a:gd name="connsiteX9" fmla="*/ 404181 w 454028"/>
                <a:gd name="connsiteY9" fmla="*/ 56078 h 2718435"/>
                <a:gd name="connsiteX10" fmla="*/ 441566 w 454028"/>
                <a:gd name="connsiteY10" fmla="*/ 56078 h 2718435"/>
                <a:gd name="connsiteX11" fmla="*/ 454028 w 454028"/>
                <a:gd name="connsiteY11" fmla="*/ 56078 h 2718435"/>
                <a:gd name="connsiteX12" fmla="*/ 454028 w 454028"/>
                <a:gd name="connsiteY12" fmla="*/ 232410 h 2718435"/>
                <a:gd name="connsiteX13" fmla="*/ 404181 w 454028"/>
                <a:gd name="connsiteY13" fmla="*/ 232410 h 2718435"/>
                <a:gd name="connsiteX14" fmla="*/ 404181 w 454028"/>
                <a:gd name="connsiteY14" fmla="*/ 105924 h 2718435"/>
                <a:gd name="connsiteX15" fmla="*/ 313834 w 454028"/>
                <a:gd name="connsiteY15" fmla="*/ 105924 h 2718435"/>
                <a:gd name="connsiteX16" fmla="*/ 313834 w 454028"/>
                <a:gd name="connsiteY16" fmla="*/ 232410 h 2718435"/>
                <a:gd name="connsiteX17" fmla="*/ 263987 w 454028"/>
                <a:gd name="connsiteY17" fmla="*/ 232410 h 2718435"/>
                <a:gd name="connsiteX18" fmla="*/ 263987 w 454028"/>
                <a:gd name="connsiteY18" fmla="*/ 70097 h 2718435"/>
                <a:gd name="connsiteX19" fmla="*/ 187324 w 454028"/>
                <a:gd name="connsiteY19" fmla="*/ 289339 h 2718435"/>
                <a:gd name="connsiteX20" fmla="*/ 187324 w 454028"/>
                <a:gd name="connsiteY20" fmla="*/ 255768 h 2718435"/>
                <a:gd name="connsiteX21" fmla="*/ 256331 w 454028"/>
                <a:gd name="connsiteY21" fmla="*/ 255768 h 2718435"/>
                <a:gd name="connsiteX22" fmla="*/ 256331 w 454028"/>
                <a:gd name="connsiteY22" fmla="*/ 289339 h 2718435"/>
                <a:gd name="connsiteX23" fmla="*/ 187323 w 454028"/>
                <a:gd name="connsiteY23" fmla="*/ 339696 h 2718435"/>
                <a:gd name="connsiteX24" fmla="*/ 187323 w 454028"/>
                <a:gd name="connsiteY24" fmla="*/ 306125 h 2718435"/>
                <a:gd name="connsiteX25" fmla="*/ 256330 w 454028"/>
                <a:gd name="connsiteY25" fmla="*/ 306125 h 2718435"/>
                <a:gd name="connsiteX26" fmla="*/ 256330 w 454028"/>
                <a:gd name="connsiteY26" fmla="*/ 322910 h 2718435"/>
                <a:gd name="connsiteX27" fmla="*/ 286171 w 454028"/>
                <a:gd name="connsiteY27" fmla="*/ 322910 h 2718435"/>
                <a:gd name="connsiteX28" fmla="*/ 394345 w 454028"/>
                <a:gd name="connsiteY28" fmla="*/ 322910 h 2718435"/>
                <a:gd name="connsiteX29" fmla="*/ 439107 w 454028"/>
                <a:gd name="connsiteY29" fmla="*/ 322910 h 2718435"/>
                <a:gd name="connsiteX30" fmla="*/ 454027 w 454028"/>
                <a:gd name="connsiteY30" fmla="*/ 322910 h 2718435"/>
                <a:gd name="connsiteX31" fmla="*/ 454027 w 454028"/>
                <a:gd name="connsiteY31" fmla="*/ 534035 h 2718435"/>
                <a:gd name="connsiteX32" fmla="*/ 394345 w 454028"/>
                <a:gd name="connsiteY32" fmla="*/ 534035 h 2718435"/>
                <a:gd name="connsiteX33" fmla="*/ 394345 w 454028"/>
                <a:gd name="connsiteY33" fmla="*/ 382592 h 2718435"/>
                <a:gd name="connsiteX34" fmla="*/ 286171 w 454028"/>
                <a:gd name="connsiteY34" fmla="*/ 382592 h 2718435"/>
                <a:gd name="connsiteX35" fmla="*/ 286171 w 454028"/>
                <a:gd name="connsiteY35" fmla="*/ 534035 h 2718435"/>
                <a:gd name="connsiteX36" fmla="*/ 226489 w 454028"/>
                <a:gd name="connsiteY36" fmla="*/ 534035 h 2718435"/>
                <a:gd name="connsiteX37" fmla="*/ 226489 w 454028"/>
                <a:gd name="connsiteY37" fmla="*/ 339696 h 2718435"/>
                <a:gd name="connsiteX38" fmla="*/ 142877 w 454028"/>
                <a:gd name="connsiteY38" fmla="*/ 604160 h 2718435"/>
                <a:gd name="connsiteX39" fmla="*/ 142877 w 454028"/>
                <a:gd name="connsiteY39" fmla="*/ 564994 h 2718435"/>
                <a:gd name="connsiteX40" fmla="*/ 223385 w 454028"/>
                <a:gd name="connsiteY40" fmla="*/ 564994 h 2718435"/>
                <a:gd name="connsiteX41" fmla="*/ 223385 w 454028"/>
                <a:gd name="connsiteY41" fmla="*/ 604160 h 2718435"/>
                <a:gd name="connsiteX42" fmla="*/ 142876 w 454028"/>
                <a:gd name="connsiteY42" fmla="*/ 662908 h 2718435"/>
                <a:gd name="connsiteX43" fmla="*/ 142876 w 454028"/>
                <a:gd name="connsiteY43" fmla="*/ 623742 h 2718435"/>
                <a:gd name="connsiteX44" fmla="*/ 223384 w 454028"/>
                <a:gd name="connsiteY44" fmla="*/ 623742 h 2718435"/>
                <a:gd name="connsiteX45" fmla="*/ 223384 w 454028"/>
                <a:gd name="connsiteY45" fmla="*/ 643325 h 2718435"/>
                <a:gd name="connsiteX46" fmla="*/ 258198 w 454028"/>
                <a:gd name="connsiteY46" fmla="*/ 643325 h 2718435"/>
                <a:gd name="connsiteX47" fmla="*/ 384399 w 454028"/>
                <a:gd name="connsiteY47" fmla="*/ 643325 h 2718435"/>
                <a:gd name="connsiteX48" fmla="*/ 436621 w 454028"/>
                <a:gd name="connsiteY48" fmla="*/ 643325 h 2718435"/>
                <a:gd name="connsiteX49" fmla="*/ 454028 w 454028"/>
                <a:gd name="connsiteY49" fmla="*/ 643325 h 2718435"/>
                <a:gd name="connsiteX50" fmla="*/ 454028 w 454028"/>
                <a:gd name="connsiteY50" fmla="*/ 889635 h 2718435"/>
                <a:gd name="connsiteX51" fmla="*/ 384399 w 454028"/>
                <a:gd name="connsiteY51" fmla="*/ 889635 h 2718435"/>
                <a:gd name="connsiteX52" fmla="*/ 384399 w 454028"/>
                <a:gd name="connsiteY52" fmla="*/ 712953 h 2718435"/>
                <a:gd name="connsiteX53" fmla="*/ 258198 w 454028"/>
                <a:gd name="connsiteY53" fmla="*/ 712953 h 2718435"/>
                <a:gd name="connsiteX54" fmla="*/ 258198 w 454028"/>
                <a:gd name="connsiteY54" fmla="*/ 889635 h 2718435"/>
                <a:gd name="connsiteX55" fmla="*/ 188570 w 454028"/>
                <a:gd name="connsiteY55" fmla="*/ 889635 h 2718435"/>
                <a:gd name="connsiteX56" fmla="*/ 188570 w 454028"/>
                <a:gd name="connsiteY56" fmla="*/ 662908 h 2718435"/>
                <a:gd name="connsiteX57" fmla="*/ 109552 w 454028"/>
                <a:gd name="connsiteY57" fmla="*/ 973636 h 2718435"/>
                <a:gd name="connsiteX58" fmla="*/ 109552 w 454028"/>
                <a:gd name="connsiteY58" fmla="*/ 930275 h 2718435"/>
                <a:gd name="connsiteX59" fmla="*/ 198682 w 454028"/>
                <a:gd name="connsiteY59" fmla="*/ 930275 h 2718435"/>
                <a:gd name="connsiteX60" fmla="*/ 198682 w 454028"/>
                <a:gd name="connsiteY60" fmla="*/ 973636 h 2718435"/>
                <a:gd name="connsiteX61" fmla="*/ 109551 w 454028"/>
                <a:gd name="connsiteY61" fmla="*/ 1038676 h 2718435"/>
                <a:gd name="connsiteX62" fmla="*/ 109551 w 454028"/>
                <a:gd name="connsiteY62" fmla="*/ 995316 h 2718435"/>
                <a:gd name="connsiteX63" fmla="*/ 198681 w 454028"/>
                <a:gd name="connsiteY63" fmla="*/ 995316 h 2718435"/>
                <a:gd name="connsiteX64" fmla="*/ 198681 w 454028"/>
                <a:gd name="connsiteY64" fmla="*/ 1016996 h 2718435"/>
                <a:gd name="connsiteX65" fmla="*/ 237223 w 454028"/>
                <a:gd name="connsiteY65" fmla="*/ 1016996 h 2718435"/>
                <a:gd name="connsiteX66" fmla="*/ 376941 w 454028"/>
                <a:gd name="connsiteY66" fmla="*/ 1016996 h 2718435"/>
                <a:gd name="connsiteX67" fmla="*/ 434755 w 454028"/>
                <a:gd name="connsiteY67" fmla="*/ 1016996 h 2718435"/>
                <a:gd name="connsiteX68" fmla="*/ 454026 w 454028"/>
                <a:gd name="connsiteY68" fmla="*/ 1016996 h 2718435"/>
                <a:gd name="connsiteX69" fmla="*/ 454026 w 454028"/>
                <a:gd name="connsiteY69" fmla="*/ 1289685 h 2718435"/>
                <a:gd name="connsiteX70" fmla="*/ 376941 w 454028"/>
                <a:gd name="connsiteY70" fmla="*/ 1289685 h 2718435"/>
                <a:gd name="connsiteX71" fmla="*/ 376941 w 454028"/>
                <a:gd name="connsiteY71" fmla="*/ 1094081 h 2718435"/>
                <a:gd name="connsiteX72" fmla="*/ 237223 w 454028"/>
                <a:gd name="connsiteY72" fmla="*/ 1094081 h 2718435"/>
                <a:gd name="connsiteX73" fmla="*/ 237223 w 454028"/>
                <a:gd name="connsiteY73" fmla="*/ 1289685 h 2718435"/>
                <a:gd name="connsiteX74" fmla="*/ 160138 w 454028"/>
                <a:gd name="connsiteY74" fmla="*/ 1289685 h 2718435"/>
                <a:gd name="connsiteX75" fmla="*/ 160138 w 454028"/>
                <a:gd name="connsiteY75" fmla="*/ 1038676 h 2718435"/>
                <a:gd name="connsiteX76" fmla="*/ 60863 w 454028"/>
                <a:gd name="connsiteY76" fmla="*/ 1373464 h 2718435"/>
                <a:gd name="connsiteX77" fmla="*/ 60863 w 454028"/>
                <a:gd name="connsiteY77" fmla="*/ 1323975 h 2718435"/>
                <a:gd name="connsiteX78" fmla="*/ 162591 w 454028"/>
                <a:gd name="connsiteY78" fmla="*/ 1323975 h 2718435"/>
                <a:gd name="connsiteX79" fmla="*/ 162591 w 454028"/>
                <a:gd name="connsiteY79" fmla="*/ 1373464 h 2718435"/>
                <a:gd name="connsiteX80" fmla="*/ 60862 w 454028"/>
                <a:gd name="connsiteY80" fmla="*/ 1447698 h 2718435"/>
                <a:gd name="connsiteX81" fmla="*/ 60862 w 454028"/>
                <a:gd name="connsiteY81" fmla="*/ 1398208 h 2718435"/>
                <a:gd name="connsiteX82" fmla="*/ 162590 w 454028"/>
                <a:gd name="connsiteY82" fmla="*/ 1398208 h 2718435"/>
                <a:gd name="connsiteX83" fmla="*/ 162590 w 454028"/>
                <a:gd name="connsiteY83" fmla="*/ 1422953 h 2718435"/>
                <a:gd name="connsiteX84" fmla="*/ 206581 w 454028"/>
                <a:gd name="connsiteY84" fmla="*/ 1422953 h 2718435"/>
                <a:gd name="connsiteX85" fmla="*/ 366046 w 454028"/>
                <a:gd name="connsiteY85" fmla="*/ 1422953 h 2718435"/>
                <a:gd name="connsiteX86" fmla="*/ 432031 w 454028"/>
                <a:gd name="connsiteY86" fmla="*/ 1422953 h 2718435"/>
                <a:gd name="connsiteX87" fmla="*/ 454027 w 454028"/>
                <a:gd name="connsiteY87" fmla="*/ 1422953 h 2718435"/>
                <a:gd name="connsiteX88" fmla="*/ 454027 w 454028"/>
                <a:gd name="connsiteY88" fmla="*/ 1734185 h 2718435"/>
                <a:gd name="connsiteX89" fmla="*/ 366046 w 454028"/>
                <a:gd name="connsiteY89" fmla="*/ 1734185 h 2718435"/>
                <a:gd name="connsiteX90" fmla="*/ 366046 w 454028"/>
                <a:gd name="connsiteY90" fmla="*/ 1510934 h 2718435"/>
                <a:gd name="connsiteX91" fmla="*/ 206581 w 454028"/>
                <a:gd name="connsiteY91" fmla="*/ 1510934 h 2718435"/>
                <a:gd name="connsiteX92" fmla="*/ 206581 w 454028"/>
                <a:gd name="connsiteY92" fmla="*/ 1734185 h 2718435"/>
                <a:gd name="connsiteX93" fmla="*/ 118600 w 454028"/>
                <a:gd name="connsiteY93" fmla="*/ 1734185 h 2718435"/>
                <a:gd name="connsiteX94" fmla="*/ 118600 w 454028"/>
                <a:gd name="connsiteY94" fmla="*/ 1447698 h 2718435"/>
                <a:gd name="connsiteX95" fmla="*/ 45648 w 454028"/>
                <a:gd name="connsiteY95" fmla="*/ 1819879 h 2718435"/>
                <a:gd name="connsiteX96" fmla="*/ 45648 w 454028"/>
                <a:gd name="connsiteY96" fmla="*/ 1768475 h 2718435"/>
                <a:gd name="connsiteX97" fmla="*/ 151313 w 454028"/>
                <a:gd name="connsiteY97" fmla="*/ 1768475 h 2718435"/>
                <a:gd name="connsiteX98" fmla="*/ 151313 w 454028"/>
                <a:gd name="connsiteY98" fmla="*/ 1819879 h 2718435"/>
                <a:gd name="connsiteX99" fmla="*/ 45647 w 454028"/>
                <a:gd name="connsiteY99" fmla="*/ 1896986 h 2718435"/>
                <a:gd name="connsiteX100" fmla="*/ 45647 w 454028"/>
                <a:gd name="connsiteY100" fmla="*/ 1845581 h 2718435"/>
                <a:gd name="connsiteX101" fmla="*/ 151312 w 454028"/>
                <a:gd name="connsiteY101" fmla="*/ 1845581 h 2718435"/>
                <a:gd name="connsiteX102" fmla="*/ 151312 w 454028"/>
                <a:gd name="connsiteY102" fmla="*/ 1871283 h 2718435"/>
                <a:gd name="connsiteX103" fmla="*/ 197005 w 454028"/>
                <a:gd name="connsiteY103" fmla="*/ 1871283 h 2718435"/>
                <a:gd name="connsiteX104" fmla="*/ 362641 w 454028"/>
                <a:gd name="connsiteY104" fmla="*/ 1871283 h 2718435"/>
                <a:gd name="connsiteX105" fmla="*/ 431180 w 454028"/>
                <a:gd name="connsiteY105" fmla="*/ 1871283 h 2718435"/>
                <a:gd name="connsiteX106" fmla="*/ 454027 w 454028"/>
                <a:gd name="connsiteY106" fmla="*/ 1871283 h 2718435"/>
                <a:gd name="connsiteX107" fmla="*/ 454026 w 454028"/>
                <a:gd name="connsiteY107" fmla="*/ 2194560 h 2718435"/>
                <a:gd name="connsiteX108" fmla="*/ 362641 w 454028"/>
                <a:gd name="connsiteY108" fmla="*/ 2194560 h 2718435"/>
                <a:gd name="connsiteX109" fmla="*/ 362641 w 454028"/>
                <a:gd name="connsiteY109" fmla="*/ 1962669 h 2718435"/>
                <a:gd name="connsiteX110" fmla="*/ 197005 w 454028"/>
                <a:gd name="connsiteY110" fmla="*/ 1962669 h 2718435"/>
                <a:gd name="connsiteX111" fmla="*/ 197005 w 454028"/>
                <a:gd name="connsiteY111" fmla="*/ 2194560 h 2718435"/>
                <a:gd name="connsiteX112" fmla="*/ 105619 w 454028"/>
                <a:gd name="connsiteY112" fmla="*/ 2194560 h 2718435"/>
                <a:gd name="connsiteX113" fmla="*/ 105619 w 454028"/>
                <a:gd name="connsiteY113" fmla="*/ 1896986 h 2718435"/>
                <a:gd name="connsiteX114" fmla="*/ 1 w 454028"/>
                <a:gd name="connsiteY114" fmla="*/ 2301875 h 2718435"/>
                <a:gd name="connsiteX115" fmla="*/ 1 w 454028"/>
                <a:gd name="connsiteY115" fmla="*/ 2244725 h 2718435"/>
                <a:gd name="connsiteX116" fmla="*/ 117476 w 454028"/>
                <a:gd name="connsiteY116" fmla="*/ 2244725 h 2718435"/>
                <a:gd name="connsiteX117" fmla="*/ 117476 w 454028"/>
                <a:gd name="connsiteY117" fmla="*/ 2301875 h 2718435"/>
                <a:gd name="connsiteX118" fmla="*/ 0 w 454028"/>
                <a:gd name="connsiteY118" fmla="*/ 2387600 h 2718435"/>
                <a:gd name="connsiteX119" fmla="*/ 0 w 454028"/>
                <a:gd name="connsiteY119" fmla="*/ 2330450 h 2718435"/>
                <a:gd name="connsiteX120" fmla="*/ 117475 w 454028"/>
                <a:gd name="connsiteY120" fmla="*/ 2330450 h 2718435"/>
                <a:gd name="connsiteX121" fmla="*/ 117475 w 454028"/>
                <a:gd name="connsiteY121" fmla="*/ 2359025 h 2718435"/>
                <a:gd name="connsiteX122" fmla="*/ 168275 w 454028"/>
                <a:gd name="connsiteY122" fmla="*/ 2359025 h 2718435"/>
                <a:gd name="connsiteX123" fmla="*/ 352425 w 454028"/>
                <a:gd name="connsiteY123" fmla="*/ 2359025 h 2718435"/>
                <a:gd name="connsiteX124" fmla="*/ 428625 w 454028"/>
                <a:gd name="connsiteY124" fmla="*/ 2359025 h 2718435"/>
                <a:gd name="connsiteX125" fmla="*/ 454025 w 454028"/>
                <a:gd name="connsiteY125" fmla="*/ 2359025 h 2718435"/>
                <a:gd name="connsiteX126" fmla="*/ 454025 w 454028"/>
                <a:gd name="connsiteY126" fmla="*/ 2718435 h 2718435"/>
                <a:gd name="connsiteX127" fmla="*/ 352425 w 454028"/>
                <a:gd name="connsiteY127" fmla="*/ 2718435 h 2718435"/>
                <a:gd name="connsiteX128" fmla="*/ 352425 w 454028"/>
                <a:gd name="connsiteY128" fmla="*/ 2460625 h 2718435"/>
                <a:gd name="connsiteX129" fmla="*/ 168275 w 454028"/>
                <a:gd name="connsiteY129" fmla="*/ 2460625 h 2718435"/>
                <a:gd name="connsiteX130" fmla="*/ 168275 w 454028"/>
                <a:gd name="connsiteY130" fmla="*/ 2718435 h 2718435"/>
                <a:gd name="connsiteX131" fmla="*/ 66675 w 454028"/>
                <a:gd name="connsiteY131" fmla="*/ 2718435 h 2718435"/>
                <a:gd name="connsiteX132" fmla="*/ 66675 w 454028"/>
                <a:gd name="connsiteY132" fmla="*/ 2387600 h 2718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454028" h="2718435">
                  <a:moveTo>
                    <a:pt x="231276" y="28039"/>
                  </a:moveTo>
                  <a:lnTo>
                    <a:pt x="231276" y="0"/>
                  </a:lnTo>
                  <a:lnTo>
                    <a:pt x="288911" y="0"/>
                  </a:lnTo>
                  <a:lnTo>
                    <a:pt x="288911" y="28039"/>
                  </a:lnTo>
                  <a:close/>
                  <a:moveTo>
                    <a:pt x="231275" y="70097"/>
                  </a:moveTo>
                  <a:lnTo>
                    <a:pt x="231275" y="42058"/>
                  </a:lnTo>
                  <a:lnTo>
                    <a:pt x="288910" y="42058"/>
                  </a:lnTo>
                  <a:lnTo>
                    <a:pt x="288910" y="56078"/>
                  </a:lnTo>
                  <a:lnTo>
                    <a:pt x="313834" y="56078"/>
                  </a:lnTo>
                  <a:lnTo>
                    <a:pt x="404181" y="56078"/>
                  </a:lnTo>
                  <a:lnTo>
                    <a:pt x="441566" y="56078"/>
                  </a:lnTo>
                  <a:lnTo>
                    <a:pt x="454028" y="56078"/>
                  </a:lnTo>
                  <a:lnTo>
                    <a:pt x="454028" y="232410"/>
                  </a:lnTo>
                  <a:lnTo>
                    <a:pt x="404181" y="232410"/>
                  </a:lnTo>
                  <a:lnTo>
                    <a:pt x="404181" y="105924"/>
                  </a:lnTo>
                  <a:lnTo>
                    <a:pt x="313834" y="105924"/>
                  </a:lnTo>
                  <a:lnTo>
                    <a:pt x="313834" y="232410"/>
                  </a:lnTo>
                  <a:lnTo>
                    <a:pt x="263987" y="232410"/>
                  </a:lnTo>
                  <a:lnTo>
                    <a:pt x="263987" y="70097"/>
                  </a:lnTo>
                  <a:close/>
                  <a:moveTo>
                    <a:pt x="187324" y="289339"/>
                  </a:moveTo>
                  <a:lnTo>
                    <a:pt x="187324" y="255768"/>
                  </a:lnTo>
                  <a:lnTo>
                    <a:pt x="256331" y="255768"/>
                  </a:lnTo>
                  <a:lnTo>
                    <a:pt x="256331" y="289339"/>
                  </a:lnTo>
                  <a:close/>
                  <a:moveTo>
                    <a:pt x="187323" y="339696"/>
                  </a:moveTo>
                  <a:lnTo>
                    <a:pt x="187323" y="306125"/>
                  </a:lnTo>
                  <a:lnTo>
                    <a:pt x="256330" y="306125"/>
                  </a:lnTo>
                  <a:lnTo>
                    <a:pt x="256330" y="322910"/>
                  </a:lnTo>
                  <a:lnTo>
                    <a:pt x="286171" y="322910"/>
                  </a:lnTo>
                  <a:lnTo>
                    <a:pt x="394345" y="322910"/>
                  </a:lnTo>
                  <a:lnTo>
                    <a:pt x="439107" y="322910"/>
                  </a:lnTo>
                  <a:lnTo>
                    <a:pt x="454027" y="322910"/>
                  </a:lnTo>
                  <a:lnTo>
                    <a:pt x="454027" y="534035"/>
                  </a:lnTo>
                  <a:lnTo>
                    <a:pt x="394345" y="534035"/>
                  </a:lnTo>
                  <a:lnTo>
                    <a:pt x="394345" y="382592"/>
                  </a:lnTo>
                  <a:lnTo>
                    <a:pt x="286171" y="382592"/>
                  </a:lnTo>
                  <a:lnTo>
                    <a:pt x="286171" y="534035"/>
                  </a:lnTo>
                  <a:lnTo>
                    <a:pt x="226489" y="534035"/>
                  </a:lnTo>
                  <a:lnTo>
                    <a:pt x="226489" y="339696"/>
                  </a:lnTo>
                  <a:close/>
                  <a:moveTo>
                    <a:pt x="142877" y="604160"/>
                  </a:moveTo>
                  <a:lnTo>
                    <a:pt x="142877" y="564994"/>
                  </a:lnTo>
                  <a:lnTo>
                    <a:pt x="223385" y="564994"/>
                  </a:lnTo>
                  <a:lnTo>
                    <a:pt x="223385" y="604160"/>
                  </a:lnTo>
                  <a:close/>
                  <a:moveTo>
                    <a:pt x="142876" y="662908"/>
                  </a:moveTo>
                  <a:lnTo>
                    <a:pt x="142876" y="623742"/>
                  </a:lnTo>
                  <a:lnTo>
                    <a:pt x="223384" y="623742"/>
                  </a:lnTo>
                  <a:lnTo>
                    <a:pt x="223384" y="643325"/>
                  </a:lnTo>
                  <a:lnTo>
                    <a:pt x="258198" y="643325"/>
                  </a:lnTo>
                  <a:lnTo>
                    <a:pt x="384399" y="643325"/>
                  </a:lnTo>
                  <a:lnTo>
                    <a:pt x="436621" y="643325"/>
                  </a:lnTo>
                  <a:lnTo>
                    <a:pt x="454028" y="643325"/>
                  </a:lnTo>
                  <a:lnTo>
                    <a:pt x="454028" y="889635"/>
                  </a:lnTo>
                  <a:lnTo>
                    <a:pt x="384399" y="889635"/>
                  </a:lnTo>
                  <a:lnTo>
                    <a:pt x="384399" y="712953"/>
                  </a:lnTo>
                  <a:lnTo>
                    <a:pt x="258198" y="712953"/>
                  </a:lnTo>
                  <a:lnTo>
                    <a:pt x="258198" y="889635"/>
                  </a:lnTo>
                  <a:lnTo>
                    <a:pt x="188570" y="889635"/>
                  </a:lnTo>
                  <a:lnTo>
                    <a:pt x="188570" y="662908"/>
                  </a:lnTo>
                  <a:close/>
                  <a:moveTo>
                    <a:pt x="109552" y="973636"/>
                  </a:moveTo>
                  <a:lnTo>
                    <a:pt x="109552" y="930275"/>
                  </a:lnTo>
                  <a:lnTo>
                    <a:pt x="198682" y="930275"/>
                  </a:lnTo>
                  <a:lnTo>
                    <a:pt x="198682" y="973636"/>
                  </a:lnTo>
                  <a:close/>
                  <a:moveTo>
                    <a:pt x="109551" y="1038676"/>
                  </a:moveTo>
                  <a:lnTo>
                    <a:pt x="109551" y="995316"/>
                  </a:lnTo>
                  <a:lnTo>
                    <a:pt x="198681" y="995316"/>
                  </a:lnTo>
                  <a:lnTo>
                    <a:pt x="198681" y="1016996"/>
                  </a:lnTo>
                  <a:lnTo>
                    <a:pt x="237223" y="1016996"/>
                  </a:lnTo>
                  <a:lnTo>
                    <a:pt x="376941" y="1016996"/>
                  </a:lnTo>
                  <a:lnTo>
                    <a:pt x="434755" y="1016996"/>
                  </a:lnTo>
                  <a:lnTo>
                    <a:pt x="454026" y="1016996"/>
                  </a:lnTo>
                  <a:lnTo>
                    <a:pt x="454026" y="1289685"/>
                  </a:lnTo>
                  <a:lnTo>
                    <a:pt x="376941" y="1289685"/>
                  </a:lnTo>
                  <a:lnTo>
                    <a:pt x="376941" y="1094081"/>
                  </a:lnTo>
                  <a:lnTo>
                    <a:pt x="237223" y="1094081"/>
                  </a:lnTo>
                  <a:lnTo>
                    <a:pt x="237223" y="1289685"/>
                  </a:lnTo>
                  <a:lnTo>
                    <a:pt x="160138" y="1289685"/>
                  </a:lnTo>
                  <a:lnTo>
                    <a:pt x="160138" y="1038676"/>
                  </a:lnTo>
                  <a:close/>
                  <a:moveTo>
                    <a:pt x="60863" y="1373464"/>
                  </a:moveTo>
                  <a:lnTo>
                    <a:pt x="60863" y="1323975"/>
                  </a:lnTo>
                  <a:lnTo>
                    <a:pt x="162591" y="1323975"/>
                  </a:lnTo>
                  <a:lnTo>
                    <a:pt x="162591" y="1373464"/>
                  </a:lnTo>
                  <a:close/>
                  <a:moveTo>
                    <a:pt x="60862" y="1447698"/>
                  </a:moveTo>
                  <a:lnTo>
                    <a:pt x="60862" y="1398208"/>
                  </a:lnTo>
                  <a:lnTo>
                    <a:pt x="162590" y="1398208"/>
                  </a:lnTo>
                  <a:lnTo>
                    <a:pt x="162590" y="1422953"/>
                  </a:lnTo>
                  <a:lnTo>
                    <a:pt x="206581" y="1422953"/>
                  </a:lnTo>
                  <a:lnTo>
                    <a:pt x="366046" y="1422953"/>
                  </a:lnTo>
                  <a:lnTo>
                    <a:pt x="432031" y="1422953"/>
                  </a:lnTo>
                  <a:lnTo>
                    <a:pt x="454027" y="1422953"/>
                  </a:lnTo>
                  <a:lnTo>
                    <a:pt x="454027" y="1734185"/>
                  </a:lnTo>
                  <a:lnTo>
                    <a:pt x="366046" y="1734185"/>
                  </a:lnTo>
                  <a:lnTo>
                    <a:pt x="366046" y="1510934"/>
                  </a:lnTo>
                  <a:lnTo>
                    <a:pt x="206581" y="1510934"/>
                  </a:lnTo>
                  <a:lnTo>
                    <a:pt x="206581" y="1734185"/>
                  </a:lnTo>
                  <a:lnTo>
                    <a:pt x="118600" y="1734185"/>
                  </a:lnTo>
                  <a:lnTo>
                    <a:pt x="118600" y="1447698"/>
                  </a:lnTo>
                  <a:close/>
                  <a:moveTo>
                    <a:pt x="45648" y="1819879"/>
                  </a:moveTo>
                  <a:lnTo>
                    <a:pt x="45648" y="1768475"/>
                  </a:lnTo>
                  <a:lnTo>
                    <a:pt x="151313" y="1768475"/>
                  </a:lnTo>
                  <a:lnTo>
                    <a:pt x="151313" y="1819879"/>
                  </a:lnTo>
                  <a:close/>
                  <a:moveTo>
                    <a:pt x="45647" y="1896986"/>
                  </a:moveTo>
                  <a:lnTo>
                    <a:pt x="45647" y="1845581"/>
                  </a:lnTo>
                  <a:lnTo>
                    <a:pt x="151312" y="1845581"/>
                  </a:lnTo>
                  <a:lnTo>
                    <a:pt x="151312" y="1871283"/>
                  </a:lnTo>
                  <a:lnTo>
                    <a:pt x="197005" y="1871283"/>
                  </a:lnTo>
                  <a:lnTo>
                    <a:pt x="362641" y="1871283"/>
                  </a:lnTo>
                  <a:lnTo>
                    <a:pt x="431180" y="1871283"/>
                  </a:lnTo>
                  <a:lnTo>
                    <a:pt x="454027" y="1871283"/>
                  </a:lnTo>
                  <a:lnTo>
                    <a:pt x="454026" y="2194560"/>
                  </a:lnTo>
                  <a:lnTo>
                    <a:pt x="362641" y="2194560"/>
                  </a:lnTo>
                  <a:lnTo>
                    <a:pt x="362641" y="1962669"/>
                  </a:lnTo>
                  <a:lnTo>
                    <a:pt x="197005" y="1962669"/>
                  </a:lnTo>
                  <a:lnTo>
                    <a:pt x="197005" y="2194560"/>
                  </a:lnTo>
                  <a:lnTo>
                    <a:pt x="105619" y="2194560"/>
                  </a:lnTo>
                  <a:lnTo>
                    <a:pt x="105619" y="1896986"/>
                  </a:lnTo>
                  <a:close/>
                  <a:moveTo>
                    <a:pt x="1" y="2301875"/>
                  </a:moveTo>
                  <a:lnTo>
                    <a:pt x="1" y="2244725"/>
                  </a:lnTo>
                  <a:lnTo>
                    <a:pt x="117476" y="2244725"/>
                  </a:lnTo>
                  <a:lnTo>
                    <a:pt x="117476" y="2301875"/>
                  </a:lnTo>
                  <a:close/>
                  <a:moveTo>
                    <a:pt x="0" y="2387600"/>
                  </a:moveTo>
                  <a:lnTo>
                    <a:pt x="0" y="2330450"/>
                  </a:lnTo>
                  <a:lnTo>
                    <a:pt x="117475" y="2330450"/>
                  </a:lnTo>
                  <a:lnTo>
                    <a:pt x="117475" y="2359025"/>
                  </a:lnTo>
                  <a:lnTo>
                    <a:pt x="168275" y="2359025"/>
                  </a:lnTo>
                  <a:lnTo>
                    <a:pt x="352425" y="2359025"/>
                  </a:lnTo>
                  <a:lnTo>
                    <a:pt x="428625" y="2359025"/>
                  </a:lnTo>
                  <a:lnTo>
                    <a:pt x="454025" y="2359025"/>
                  </a:lnTo>
                  <a:lnTo>
                    <a:pt x="454025" y="2718435"/>
                  </a:lnTo>
                  <a:lnTo>
                    <a:pt x="352425" y="2718435"/>
                  </a:lnTo>
                  <a:lnTo>
                    <a:pt x="352425" y="2460625"/>
                  </a:lnTo>
                  <a:lnTo>
                    <a:pt x="168275" y="2460625"/>
                  </a:lnTo>
                  <a:lnTo>
                    <a:pt x="168275" y="2718435"/>
                  </a:lnTo>
                  <a:lnTo>
                    <a:pt x="66675" y="2718435"/>
                  </a:lnTo>
                  <a:lnTo>
                    <a:pt x="66675" y="238760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1483F6F9-CF91-051C-ACB0-393609D80764}"/>
                </a:ext>
              </a:extLst>
            </p:cNvPr>
            <p:cNvSpPr/>
            <p:nvPr/>
          </p:nvSpPr>
          <p:spPr>
            <a:xfrm flipH="1">
              <a:off x="5355365" y="5604301"/>
              <a:ext cx="181330" cy="852024"/>
            </a:xfrm>
            <a:custGeom>
              <a:avLst/>
              <a:gdLst>
                <a:gd name="connsiteX0" fmla="*/ 139060 w 139060"/>
                <a:gd name="connsiteY0" fmla="*/ 0 h 852024"/>
                <a:gd name="connsiteX1" fmla="*/ 139060 w 139060"/>
                <a:gd name="connsiteY1" fmla="*/ 852024 h 852024"/>
                <a:gd name="connsiteX2" fmla="*/ 0 w 139060"/>
                <a:gd name="connsiteY2" fmla="*/ 852024 h 852024"/>
                <a:gd name="connsiteX3" fmla="*/ 0 w 139060"/>
                <a:gd name="connsiteY3" fmla="*/ 345968 h 852024"/>
                <a:gd name="connsiteX4" fmla="*/ 115559 w 139060"/>
                <a:gd name="connsiteY4" fmla="*/ 24069 h 852024"/>
                <a:gd name="connsiteX5" fmla="*/ 139060 w 139060"/>
                <a:gd name="connsiteY5" fmla="*/ 0 h 852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852024">
                  <a:moveTo>
                    <a:pt x="139060" y="0"/>
                  </a:moveTo>
                  <a:lnTo>
                    <a:pt x="139060" y="852024"/>
                  </a:lnTo>
                  <a:lnTo>
                    <a:pt x="0" y="852024"/>
                  </a:lnTo>
                  <a:lnTo>
                    <a:pt x="0" y="345968"/>
                  </a:lnTo>
                  <a:cubicBezTo>
                    <a:pt x="0" y="223692"/>
                    <a:pt x="43367" y="111545"/>
                    <a:pt x="115559" y="24069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01B83562-7402-AEE2-E0AF-704E824D6870}"/>
                </a:ext>
              </a:extLst>
            </p:cNvPr>
            <p:cNvSpPr/>
            <p:nvPr/>
          </p:nvSpPr>
          <p:spPr>
            <a:xfrm>
              <a:off x="4388556" y="5604301"/>
              <a:ext cx="181330" cy="852024"/>
            </a:xfrm>
            <a:custGeom>
              <a:avLst/>
              <a:gdLst>
                <a:gd name="connsiteX0" fmla="*/ 139060 w 139060"/>
                <a:gd name="connsiteY0" fmla="*/ 0 h 852024"/>
                <a:gd name="connsiteX1" fmla="*/ 139060 w 139060"/>
                <a:gd name="connsiteY1" fmla="*/ 852024 h 852024"/>
                <a:gd name="connsiteX2" fmla="*/ 0 w 139060"/>
                <a:gd name="connsiteY2" fmla="*/ 852024 h 852024"/>
                <a:gd name="connsiteX3" fmla="*/ 0 w 139060"/>
                <a:gd name="connsiteY3" fmla="*/ 345968 h 852024"/>
                <a:gd name="connsiteX4" fmla="*/ 115559 w 139060"/>
                <a:gd name="connsiteY4" fmla="*/ 24069 h 852024"/>
                <a:gd name="connsiteX5" fmla="*/ 139060 w 139060"/>
                <a:gd name="connsiteY5" fmla="*/ 0 h 852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852024">
                  <a:moveTo>
                    <a:pt x="139060" y="0"/>
                  </a:moveTo>
                  <a:lnTo>
                    <a:pt x="139060" y="852024"/>
                  </a:lnTo>
                  <a:lnTo>
                    <a:pt x="0" y="852024"/>
                  </a:lnTo>
                  <a:lnTo>
                    <a:pt x="0" y="345968"/>
                  </a:lnTo>
                  <a:cubicBezTo>
                    <a:pt x="0" y="223692"/>
                    <a:pt x="43367" y="111545"/>
                    <a:pt x="115559" y="24069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66" name="グループ化 365">
              <a:extLst>
                <a:ext uri="{FF2B5EF4-FFF2-40B4-BE49-F238E27FC236}">
                  <a16:creationId xmlns:a16="http://schemas.microsoft.com/office/drawing/2014/main" id="{EE77DB86-E957-42A9-AFE2-D8D23A622401}"/>
                </a:ext>
              </a:extLst>
            </p:cNvPr>
            <p:cNvGrpSpPr/>
            <p:nvPr/>
          </p:nvGrpSpPr>
          <p:grpSpPr>
            <a:xfrm>
              <a:off x="4349584" y="3949344"/>
              <a:ext cx="1229834" cy="2506981"/>
              <a:chOff x="2275365" y="3690863"/>
              <a:chExt cx="1229834" cy="2506981"/>
            </a:xfrm>
          </p:grpSpPr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553F7582-D1F4-43CD-9FBC-F6868F75E117}"/>
                  </a:ext>
                </a:extLst>
              </p:cNvPr>
              <p:cNvSpPr/>
              <p:nvPr/>
            </p:nvSpPr>
            <p:spPr>
              <a:xfrm>
                <a:off x="2628361" y="4895450"/>
                <a:ext cx="511882" cy="440816"/>
              </a:xfrm>
              <a:custGeom>
                <a:avLst/>
                <a:gdLst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95004 w 511882"/>
                  <a:gd name="connsiteY10" fmla="*/ 277853 h 440816"/>
                  <a:gd name="connsiteX11" fmla="*/ 131174 w 511882"/>
                  <a:gd name="connsiteY11" fmla="*/ 277853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131174 w 511882"/>
                  <a:gd name="connsiteY10" fmla="*/ 277853 h 440816"/>
                  <a:gd name="connsiteX11" fmla="*/ 155557 w 511882"/>
                  <a:gd name="connsiteY11" fmla="*/ 0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502480 w 511882"/>
                  <a:gd name="connsiteY3" fmla="*/ 326345 h 440816"/>
                  <a:gd name="connsiteX4" fmla="*/ 511882 w 511882"/>
                  <a:gd name="connsiteY4" fmla="*/ 334919 h 440816"/>
                  <a:gd name="connsiteX5" fmla="*/ 502423 w 511882"/>
                  <a:gd name="connsiteY5" fmla="*/ 351715 h 440816"/>
                  <a:gd name="connsiteX6" fmla="*/ 258560 w 511882"/>
                  <a:gd name="connsiteY6" fmla="*/ 440816 h 440816"/>
                  <a:gd name="connsiteX7" fmla="*/ 14697 w 511882"/>
                  <a:gd name="connsiteY7" fmla="*/ 351715 h 440816"/>
                  <a:gd name="connsiteX8" fmla="*/ 0 w 511882"/>
                  <a:gd name="connsiteY8" fmla="*/ 325615 h 440816"/>
                  <a:gd name="connsiteX9" fmla="*/ 131174 w 511882"/>
                  <a:gd name="connsiteY9" fmla="*/ 277853 h 440816"/>
                  <a:gd name="connsiteX10" fmla="*/ 155557 w 511882"/>
                  <a:gd name="connsiteY10" fmla="*/ 0 h 440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1882" h="440816">
                    <a:moveTo>
                      <a:pt x="155557" y="0"/>
                    </a:moveTo>
                    <a:lnTo>
                      <a:pt x="358276" y="0"/>
                    </a:lnTo>
                    <a:lnTo>
                      <a:pt x="382660" y="277853"/>
                    </a:lnTo>
                    <a:lnTo>
                      <a:pt x="502480" y="326345"/>
                    </a:lnTo>
                    <a:lnTo>
                      <a:pt x="511882" y="334919"/>
                    </a:lnTo>
                    <a:lnTo>
                      <a:pt x="502423" y="351715"/>
                    </a:lnTo>
                    <a:cubicBezTo>
                      <a:pt x="462245" y="404076"/>
                      <a:pt x="368186" y="440816"/>
                      <a:pt x="258560" y="440816"/>
                    </a:cubicBezTo>
                    <a:cubicBezTo>
                      <a:pt x="148934" y="440816"/>
                      <a:pt x="54875" y="404076"/>
                      <a:pt x="14697" y="351715"/>
                    </a:cubicBezTo>
                    <a:lnTo>
                      <a:pt x="0" y="325615"/>
                    </a:lnTo>
                    <a:lnTo>
                      <a:pt x="131174" y="277853"/>
                    </a:lnTo>
                    <a:lnTo>
                      <a:pt x="155557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9" name="台形 368">
                <a:extLst>
                  <a:ext uri="{FF2B5EF4-FFF2-40B4-BE49-F238E27FC236}">
                    <a16:creationId xmlns:a16="http://schemas.microsoft.com/office/drawing/2014/main" id="{C64ABE14-224D-4C99-B7F1-643EC8FD7AE8}"/>
                  </a:ext>
                </a:extLst>
              </p:cNvPr>
              <p:cNvSpPr/>
              <p:nvPr/>
            </p:nvSpPr>
            <p:spPr>
              <a:xfrm rot="15300000">
                <a:off x="2804092" y="3544537"/>
                <a:ext cx="45719" cy="663669"/>
              </a:xfrm>
              <a:prstGeom prst="trapezoid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0" name="楕円 369">
                <a:extLst>
                  <a:ext uri="{FF2B5EF4-FFF2-40B4-BE49-F238E27FC236}">
                    <a16:creationId xmlns:a16="http://schemas.microsoft.com/office/drawing/2014/main" id="{8FAC3AF5-EB4B-4C31-B779-D19CB42217A2}"/>
                  </a:ext>
                </a:extLst>
              </p:cNvPr>
              <p:cNvSpPr/>
              <p:nvPr/>
            </p:nvSpPr>
            <p:spPr>
              <a:xfrm>
                <a:off x="2643969" y="3727244"/>
                <a:ext cx="492626" cy="466506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1" name="楕円 370">
                <a:extLst>
                  <a:ext uri="{FF2B5EF4-FFF2-40B4-BE49-F238E27FC236}">
                    <a16:creationId xmlns:a16="http://schemas.microsoft.com/office/drawing/2014/main" id="{F61B6990-3AD3-4CB0-8C93-93F9B0884F64}"/>
                  </a:ext>
                </a:extLst>
              </p:cNvPr>
              <p:cNvSpPr/>
              <p:nvPr/>
            </p:nvSpPr>
            <p:spPr>
              <a:xfrm>
                <a:off x="2275365" y="3923220"/>
                <a:ext cx="1229834" cy="908430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72" name="グループ化 371">
                <a:extLst>
                  <a:ext uri="{FF2B5EF4-FFF2-40B4-BE49-F238E27FC236}">
                    <a16:creationId xmlns:a16="http://schemas.microsoft.com/office/drawing/2014/main" id="{62AB1C61-B74C-4B1A-AE7A-E114BB316D5A}"/>
                  </a:ext>
                </a:extLst>
              </p:cNvPr>
              <p:cNvGrpSpPr/>
              <p:nvPr/>
            </p:nvGrpSpPr>
            <p:grpSpPr>
              <a:xfrm rot="20700000">
                <a:off x="2319307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402" name="円/楕円 125">
                  <a:extLst>
                    <a:ext uri="{FF2B5EF4-FFF2-40B4-BE49-F238E27FC236}">
                      <a16:creationId xmlns:a16="http://schemas.microsoft.com/office/drawing/2014/main" id="{193DA090-0A50-4075-B247-7597149FEAFB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3" name="円/楕円 126">
                  <a:extLst>
                    <a:ext uri="{FF2B5EF4-FFF2-40B4-BE49-F238E27FC236}">
                      <a16:creationId xmlns:a16="http://schemas.microsoft.com/office/drawing/2014/main" id="{F61D873A-DDFB-48FB-AF3D-4DDAD38266C9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CC4492B9-78F2-4876-AEC8-4F569BCF03CB}"/>
                  </a:ext>
                </a:extLst>
              </p:cNvPr>
              <p:cNvGrpSpPr/>
              <p:nvPr/>
            </p:nvGrpSpPr>
            <p:grpSpPr>
              <a:xfrm rot="900000" flipH="1">
                <a:off x="3249396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400" name="円/楕円 123">
                  <a:extLst>
                    <a:ext uri="{FF2B5EF4-FFF2-40B4-BE49-F238E27FC236}">
                      <a16:creationId xmlns:a16="http://schemas.microsoft.com/office/drawing/2014/main" id="{B2E55D45-89C0-41AC-AC29-C4543D851C64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1" name="円/楕円 124">
                  <a:extLst>
                    <a:ext uri="{FF2B5EF4-FFF2-40B4-BE49-F238E27FC236}">
                      <a16:creationId xmlns:a16="http://schemas.microsoft.com/office/drawing/2014/main" id="{9489C95A-B1E0-45BC-9BBA-33F82D23E792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74" name="円/楕円 122">
                <a:extLst>
                  <a:ext uri="{FF2B5EF4-FFF2-40B4-BE49-F238E27FC236}">
                    <a16:creationId xmlns:a16="http://schemas.microsoft.com/office/drawing/2014/main" id="{4B5ADCC1-26BE-4B72-9F4E-F02EC2D97B18}"/>
                  </a:ext>
                </a:extLst>
              </p:cNvPr>
              <p:cNvSpPr/>
              <p:nvPr/>
            </p:nvSpPr>
            <p:spPr>
              <a:xfrm>
                <a:off x="2430450" y="4086596"/>
                <a:ext cx="930090" cy="108724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6" name="円/楕円 27">
                <a:extLst>
                  <a:ext uri="{FF2B5EF4-FFF2-40B4-BE49-F238E27FC236}">
                    <a16:creationId xmlns:a16="http://schemas.microsoft.com/office/drawing/2014/main" id="{D30A1CCD-D781-4AD9-AB73-C8E7BCC957B7}"/>
                  </a:ext>
                </a:extLst>
              </p:cNvPr>
              <p:cNvSpPr/>
              <p:nvPr/>
            </p:nvSpPr>
            <p:spPr>
              <a:xfrm rot="11700000">
                <a:off x="254992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7" name="円/楕円 27">
                <a:extLst>
                  <a:ext uri="{FF2B5EF4-FFF2-40B4-BE49-F238E27FC236}">
                    <a16:creationId xmlns:a16="http://schemas.microsoft.com/office/drawing/2014/main" id="{51ECEDCA-F961-4A62-ABD0-4CF990F0099C}"/>
                  </a:ext>
                </a:extLst>
              </p:cNvPr>
              <p:cNvSpPr/>
              <p:nvPr/>
            </p:nvSpPr>
            <p:spPr>
              <a:xfrm rot="9000000">
                <a:off x="296569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8" name="円/楕円 27">
                <a:extLst>
                  <a:ext uri="{FF2B5EF4-FFF2-40B4-BE49-F238E27FC236}">
                    <a16:creationId xmlns:a16="http://schemas.microsoft.com/office/drawing/2014/main" id="{59257196-FC99-44C4-A67D-63696047E034}"/>
                  </a:ext>
                </a:extLst>
              </p:cNvPr>
              <p:cNvSpPr/>
              <p:nvPr/>
            </p:nvSpPr>
            <p:spPr>
              <a:xfrm rot="8100000">
                <a:off x="2611663" y="4911675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9" name="円/楕円 27">
                <a:extLst>
                  <a:ext uri="{FF2B5EF4-FFF2-40B4-BE49-F238E27FC236}">
                    <a16:creationId xmlns:a16="http://schemas.microsoft.com/office/drawing/2014/main" id="{02F87F49-1C14-41E1-B6F1-5849DCDD55A7}"/>
                  </a:ext>
                </a:extLst>
              </p:cNvPr>
              <p:cNvSpPr/>
              <p:nvPr/>
            </p:nvSpPr>
            <p:spPr>
              <a:xfrm rot="13500000" flipH="1">
                <a:off x="2987824" y="4911676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80" name="グループ化 379">
                <a:extLst>
                  <a:ext uri="{FF2B5EF4-FFF2-40B4-BE49-F238E27FC236}">
                    <a16:creationId xmlns:a16="http://schemas.microsoft.com/office/drawing/2014/main" id="{0B71960F-5078-4A6E-8126-BEACC47A990F}"/>
                  </a:ext>
                </a:extLst>
              </p:cNvPr>
              <p:cNvGrpSpPr/>
              <p:nvPr/>
            </p:nvGrpSpPr>
            <p:grpSpPr>
              <a:xfrm>
                <a:off x="2478029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398" name="円/楕円 27">
                  <a:extLst>
                    <a:ext uri="{FF2B5EF4-FFF2-40B4-BE49-F238E27FC236}">
                      <a16:creationId xmlns:a16="http://schemas.microsoft.com/office/drawing/2014/main" id="{E42B555E-C505-4F35-9C10-01D4AFEF0713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9" name="円/楕円 27">
                  <a:extLst>
                    <a:ext uri="{FF2B5EF4-FFF2-40B4-BE49-F238E27FC236}">
                      <a16:creationId xmlns:a16="http://schemas.microsoft.com/office/drawing/2014/main" id="{BE85DB96-4343-4C80-91E6-DD774D6DFD33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81" name="グループ化 380">
                <a:extLst>
                  <a:ext uri="{FF2B5EF4-FFF2-40B4-BE49-F238E27FC236}">
                    <a16:creationId xmlns:a16="http://schemas.microsoft.com/office/drawing/2014/main" id="{B70CAA82-D2D3-438A-8E13-F84AEDAFBE1D}"/>
                  </a:ext>
                </a:extLst>
              </p:cNvPr>
              <p:cNvGrpSpPr/>
              <p:nvPr/>
            </p:nvGrpSpPr>
            <p:grpSpPr>
              <a:xfrm flipH="1">
                <a:off x="3193311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396" name="円/楕円 27">
                  <a:extLst>
                    <a:ext uri="{FF2B5EF4-FFF2-40B4-BE49-F238E27FC236}">
                      <a16:creationId xmlns:a16="http://schemas.microsoft.com/office/drawing/2014/main" id="{312D41BC-9A11-4304-AD12-58F4B7471333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7" name="円/楕円 27">
                  <a:extLst>
                    <a:ext uri="{FF2B5EF4-FFF2-40B4-BE49-F238E27FC236}">
                      <a16:creationId xmlns:a16="http://schemas.microsoft.com/office/drawing/2014/main" id="{231B8D05-62A9-4AAB-8A50-46ACA9E4BF4D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82" name="円/楕円 64">
                <a:extLst>
                  <a:ext uri="{FF2B5EF4-FFF2-40B4-BE49-F238E27FC236}">
                    <a16:creationId xmlns:a16="http://schemas.microsoft.com/office/drawing/2014/main" id="{377515B4-3716-4448-8337-65FA6E3A0790}"/>
                  </a:ext>
                </a:extLst>
              </p:cNvPr>
              <p:cNvSpPr/>
              <p:nvPr/>
            </p:nvSpPr>
            <p:spPr>
              <a:xfrm>
                <a:off x="2830643" y="4791969"/>
                <a:ext cx="110478" cy="109714"/>
              </a:xfrm>
              <a:custGeom>
                <a:avLst/>
                <a:gdLst>
                  <a:gd name="connsiteX0" fmla="*/ 24765 w 116205"/>
                  <a:gd name="connsiteY0" fmla="*/ 4629 h 96069"/>
                  <a:gd name="connsiteX1" fmla="*/ 76599 w 116205"/>
                  <a:gd name="connsiteY1" fmla="*/ 0 h 96069"/>
                  <a:gd name="connsiteX2" fmla="*/ 80010 w 116205"/>
                  <a:gd name="connsiteY2" fmla="*/ 13564 h 96069"/>
                  <a:gd name="connsiteX3" fmla="*/ 40005 w 116205"/>
                  <a:gd name="connsiteY3" fmla="*/ 79457 h 96069"/>
                  <a:gd name="connsiteX4" fmla="*/ 0 w 116205"/>
                  <a:gd name="connsiteY4" fmla="*/ 13564 h 96069"/>
                  <a:gd name="connsiteX5" fmla="*/ 2742 w 116205"/>
                  <a:gd name="connsiteY5" fmla="*/ 2662 h 96069"/>
                  <a:gd name="connsiteX6" fmla="*/ 116205 w 116205"/>
                  <a:gd name="connsiteY6" fmla="*/ 96069 h 96069"/>
                  <a:gd name="connsiteX0" fmla="*/ 24765 w 80010"/>
                  <a:gd name="connsiteY0" fmla="*/ 4629 h 79457"/>
                  <a:gd name="connsiteX1" fmla="*/ 76599 w 80010"/>
                  <a:gd name="connsiteY1" fmla="*/ 0 h 79457"/>
                  <a:gd name="connsiteX2" fmla="*/ 80010 w 80010"/>
                  <a:gd name="connsiteY2" fmla="*/ 13564 h 79457"/>
                  <a:gd name="connsiteX3" fmla="*/ 40005 w 80010"/>
                  <a:gd name="connsiteY3" fmla="*/ 79457 h 79457"/>
                  <a:gd name="connsiteX4" fmla="*/ 0 w 80010"/>
                  <a:gd name="connsiteY4" fmla="*/ 13564 h 79457"/>
                  <a:gd name="connsiteX5" fmla="*/ 2742 w 80010"/>
                  <a:gd name="connsiteY5" fmla="*/ 2662 h 79457"/>
                  <a:gd name="connsiteX0" fmla="*/ 76599 w 80010"/>
                  <a:gd name="connsiteY0" fmla="*/ 0 h 79457"/>
                  <a:gd name="connsiteX1" fmla="*/ 80010 w 80010"/>
                  <a:gd name="connsiteY1" fmla="*/ 13564 h 79457"/>
                  <a:gd name="connsiteX2" fmla="*/ 40005 w 80010"/>
                  <a:gd name="connsiteY2" fmla="*/ 79457 h 79457"/>
                  <a:gd name="connsiteX3" fmla="*/ 0 w 80010"/>
                  <a:gd name="connsiteY3" fmla="*/ 13564 h 79457"/>
                  <a:gd name="connsiteX4" fmla="*/ 2742 w 80010"/>
                  <a:gd name="connsiteY4" fmla="*/ 2662 h 79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10" h="79457">
                    <a:moveTo>
                      <a:pt x="76599" y="0"/>
                    </a:moveTo>
                    <a:cubicBezTo>
                      <a:pt x="79703" y="4150"/>
                      <a:pt x="80010" y="8798"/>
                      <a:pt x="80010" y="13564"/>
                    </a:cubicBezTo>
                    <a:cubicBezTo>
                      <a:pt x="80010" y="49956"/>
                      <a:pt x="62099" y="79457"/>
                      <a:pt x="40005" y="79457"/>
                    </a:cubicBezTo>
                    <a:cubicBezTo>
                      <a:pt x="17911" y="79457"/>
                      <a:pt x="0" y="49956"/>
                      <a:pt x="0" y="13564"/>
                    </a:cubicBezTo>
                    <a:lnTo>
                      <a:pt x="2742" y="2662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3" name="楕円 382">
                <a:extLst>
                  <a:ext uri="{FF2B5EF4-FFF2-40B4-BE49-F238E27FC236}">
                    <a16:creationId xmlns:a16="http://schemas.microsoft.com/office/drawing/2014/main" id="{B4F3D162-E8B3-447A-A623-39B5202A7860}"/>
                  </a:ext>
                </a:extLst>
              </p:cNvPr>
              <p:cNvSpPr/>
              <p:nvPr/>
            </p:nvSpPr>
            <p:spPr>
              <a:xfrm>
                <a:off x="3050368" y="3690863"/>
                <a:ext cx="172454" cy="170334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D0EEAB1E-8DD7-49B5-900C-9AD674961CB7}"/>
                  </a:ext>
                </a:extLst>
              </p:cNvPr>
              <p:cNvSpPr/>
              <p:nvPr/>
            </p:nvSpPr>
            <p:spPr>
              <a:xfrm>
                <a:off x="2397805" y="5183647"/>
                <a:ext cx="974010" cy="1014197"/>
              </a:xfrm>
              <a:custGeom>
                <a:avLst/>
                <a:gdLst>
                  <a:gd name="connsiteX0" fmla="*/ 671591 w 974010"/>
                  <a:gd name="connsiteY0" fmla="*/ 0 h 1014197"/>
                  <a:gd name="connsiteX1" fmla="*/ 676569 w 974010"/>
                  <a:gd name="connsiteY1" fmla="*/ 1546 h 1014197"/>
                  <a:gd name="connsiteX2" fmla="*/ 974010 w 974010"/>
                  <a:gd name="connsiteY2" fmla="*/ 450279 h 1014197"/>
                  <a:gd name="connsiteX3" fmla="*/ 974009 w 974010"/>
                  <a:gd name="connsiteY3" fmla="*/ 1014197 h 1014197"/>
                  <a:gd name="connsiteX4" fmla="*/ 0 w 974010"/>
                  <a:gd name="connsiteY4" fmla="*/ 1014197 h 1014197"/>
                  <a:gd name="connsiteX5" fmla="*/ 0 w 974010"/>
                  <a:gd name="connsiteY5" fmla="*/ 450279 h 1014197"/>
                  <a:gd name="connsiteX6" fmla="*/ 297441 w 974010"/>
                  <a:gd name="connsiteY6" fmla="*/ 1546 h 1014197"/>
                  <a:gd name="connsiteX7" fmla="*/ 302418 w 974010"/>
                  <a:gd name="connsiteY7" fmla="*/ 1 h 1014197"/>
                  <a:gd name="connsiteX8" fmla="*/ 342184 w 974010"/>
                  <a:gd name="connsiteY8" fmla="*/ 15668 h 1014197"/>
                  <a:gd name="connsiteX9" fmla="*/ 487004 w 974010"/>
                  <a:gd name="connsiteY9" fmla="*/ 37563 h 1014197"/>
                  <a:gd name="connsiteX10" fmla="*/ 631824 w 974010"/>
                  <a:gd name="connsiteY10" fmla="*/ 15668 h 1014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10" h="1014197">
                    <a:moveTo>
                      <a:pt x="671591" y="0"/>
                    </a:moveTo>
                    <a:lnTo>
                      <a:pt x="676569" y="1546"/>
                    </a:lnTo>
                    <a:cubicBezTo>
                      <a:pt x="851363" y="75477"/>
                      <a:pt x="974010" y="248556"/>
                      <a:pt x="974010" y="450279"/>
                    </a:cubicBezTo>
                    <a:cubicBezTo>
                      <a:pt x="974010" y="638252"/>
                      <a:pt x="974009" y="826224"/>
                      <a:pt x="974009" y="1014197"/>
                    </a:cubicBezTo>
                    <a:lnTo>
                      <a:pt x="0" y="1014197"/>
                    </a:lnTo>
                    <a:lnTo>
                      <a:pt x="0" y="450279"/>
                    </a:lnTo>
                    <a:cubicBezTo>
                      <a:pt x="0" y="248556"/>
                      <a:pt x="122648" y="75477"/>
                      <a:pt x="297441" y="1546"/>
                    </a:cubicBezTo>
                    <a:lnTo>
                      <a:pt x="302418" y="1"/>
                    </a:lnTo>
                    <a:lnTo>
                      <a:pt x="342184" y="15668"/>
                    </a:lnTo>
                    <a:cubicBezTo>
                      <a:pt x="387932" y="29898"/>
                      <a:pt x="436573" y="37563"/>
                      <a:pt x="487004" y="37563"/>
                    </a:cubicBezTo>
                    <a:cubicBezTo>
                      <a:pt x="537435" y="37563"/>
                      <a:pt x="586076" y="29898"/>
                      <a:pt x="631824" y="1566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ACB641A2-AF20-4774-903C-5DE557299D21}"/>
                  </a:ext>
                </a:extLst>
              </p:cNvPr>
              <p:cNvSpPr/>
              <p:nvPr/>
            </p:nvSpPr>
            <p:spPr>
              <a:xfrm>
                <a:off x="2580386" y="5184065"/>
                <a:ext cx="608849" cy="211734"/>
              </a:xfrm>
              <a:custGeom>
                <a:avLst/>
                <a:gdLst>
                  <a:gd name="connsiteX0" fmla="*/ 487949 w 608849"/>
                  <a:gd name="connsiteY0" fmla="*/ 0 h 211734"/>
                  <a:gd name="connsiteX1" fmla="*/ 515562 w 608849"/>
                  <a:gd name="connsiteY1" fmla="*/ 10880 h 211734"/>
                  <a:gd name="connsiteX2" fmla="*/ 576714 w 608849"/>
                  <a:gd name="connsiteY2" fmla="*/ 46029 h 211734"/>
                  <a:gd name="connsiteX3" fmla="*/ 608849 w 608849"/>
                  <a:gd name="connsiteY3" fmla="*/ 72543 h 211734"/>
                  <a:gd name="connsiteX4" fmla="*/ 604281 w 608849"/>
                  <a:gd name="connsiteY4" fmla="*/ 80959 h 211734"/>
                  <a:gd name="connsiteX5" fmla="*/ 358321 w 608849"/>
                  <a:gd name="connsiteY5" fmla="*/ 211734 h 211734"/>
                  <a:gd name="connsiteX6" fmla="*/ 250527 w 608849"/>
                  <a:gd name="connsiteY6" fmla="*/ 211734 h 211734"/>
                  <a:gd name="connsiteX7" fmla="*/ 4568 w 608849"/>
                  <a:gd name="connsiteY7" fmla="*/ 80959 h 211734"/>
                  <a:gd name="connsiteX8" fmla="*/ 0 w 608849"/>
                  <a:gd name="connsiteY8" fmla="*/ 72544 h 211734"/>
                  <a:gd name="connsiteX9" fmla="*/ 32136 w 608849"/>
                  <a:gd name="connsiteY9" fmla="*/ 46029 h 211734"/>
                  <a:gd name="connsiteX10" fmla="*/ 93289 w 608849"/>
                  <a:gd name="connsiteY10" fmla="*/ 10880 h 211734"/>
                  <a:gd name="connsiteX11" fmla="*/ 120901 w 608849"/>
                  <a:gd name="connsiteY11" fmla="*/ 1 h 211734"/>
                  <a:gd name="connsiteX12" fmla="*/ 159604 w 608849"/>
                  <a:gd name="connsiteY12" fmla="*/ 15250 h 211734"/>
                  <a:gd name="connsiteX13" fmla="*/ 304424 w 608849"/>
                  <a:gd name="connsiteY13" fmla="*/ 37145 h 211734"/>
                  <a:gd name="connsiteX14" fmla="*/ 449244 w 608849"/>
                  <a:gd name="connsiteY14" fmla="*/ 15250 h 2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08849" h="211734">
                    <a:moveTo>
                      <a:pt x="487949" y="0"/>
                    </a:moveTo>
                    <a:lnTo>
                      <a:pt x="515562" y="10880"/>
                    </a:lnTo>
                    <a:cubicBezTo>
                      <a:pt x="536853" y="21139"/>
                      <a:pt x="557283" y="32902"/>
                      <a:pt x="576714" y="46029"/>
                    </a:cubicBezTo>
                    <a:lnTo>
                      <a:pt x="608849" y="72543"/>
                    </a:lnTo>
                    <a:lnTo>
                      <a:pt x="604281" y="80959"/>
                    </a:lnTo>
                    <a:cubicBezTo>
                      <a:pt x="550976" y="159859"/>
                      <a:pt x="460707" y="211734"/>
                      <a:pt x="358321" y="211734"/>
                    </a:cubicBezTo>
                    <a:lnTo>
                      <a:pt x="250527" y="211734"/>
                    </a:lnTo>
                    <a:cubicBezTo>
                      <a:pt x="148142" y="211734"/>
                      <a:pt x="57872" y="159859"/>
                      <a:pt x="4568" y="80959"/>
                    </a:cubicBezTo>
                    <a:lnTo>
                      <a:pt x="0" y="72544"/>
                    </a:lnTo>
                    <a:lnTo>
                      <a:pt x="32136" y="46029"/>
                    </a:lnTo>
                    <a:cubicBezTo>
                      <a:pt x="51568" y="32902"/>
                      <a:pt x="71998" y="21139"/>
                      <a:pt x="93289" y="10880"/>
                    </a:cubicBezTo>
                    <a:lnTo>
                      <a:pt x="120901" y="1"/>
                    </a:lnTo>
                    <a:lnTo>
                      <a:pt x="159604" y="15250"/>
                    </a:lnTo>
                    <a:cubicBezTo>
                      <a:pt x="205352" y="29480"/>
                      <a:pt x="253993" y="37145"/>
                      <a:pt x="304424" y="37145"/>
                    </a:cubicBezTo>
                    <a:cubicBezTo>
                      <a:pt x="354855" y="37145"/>
                      <a:pt x="403496" y="29480"/>
                      <a:pt x="449244" y="1525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87" name="グループ化 386">
                <a:extLst>
                  <a:ext uri="{FF2B5EF4-FFF2-40B4-BE49-F238E27FC236}">
                    <a16:creationId xmlns:a16="http://schemas.microsoft.com/office/drawing/2014/main" id="{A57A7E10-92F5-4EF3-AB42-A136E76D548F}"/>
                  </a:ext>
                </a:extLst>
              </p:cNvPr>
              <p:cNvGrpSpPr/>
              <p:nvPr/>
            </p:nvGrpSpPr>
            <p:grpSpPr>
              <a:xfrm>
                <a:off x="2596210" y="4559802"/>
                <a:ext cx="587319" cy="130288"/>
                <a:chOff x="2596210" y="4559802"/>
                <a:chExt cx="587319" cy="130288"/>
              </a:xfrm>
            </p:grpSpPr>
            <p:grpSp>
              <p:nvGrpSpPr>
                <p:cNvPr id="388" name="グループ化 387">
                  <a:extLst>
                    <a:ext uri="{FF2B5EF4-FFF2-40B4-BE49-F238E27FC236}">
                      <a16:creationId xmlns:a16="http://schemas.microsoft.com/office/drawing/2014/main" id="{497E97CB-D37A-4005-8517-D90F14E163EA}"/>
                    </a:ext>
                  </a:extLst>
                </p:cNvPr>
                <p:cNvGrpSpPr/>
                <p:nvPr/>
              </p:nvGrpSpPr>
              <p:grpSpPr>
                <a:xfrm>
                  <a:off x="2596210" y="4559802"/>
                  <a:ext cx="152578" cy="130288"/>
                  <a:chOff x="2896919" y="3691681"/>
                  <a:chExt cx="138000" cy="203095"/>
                </a:xfrm>
              </p:grpSpPr>
              <p:sp>
                <p:nvSpPr>
                  <p:cNvPr id="393" name="円/楕円 333">
                    <a:extLst>
                      <a:ext uri="{FF2B5EF4-FFF2-40B4-BE49-F238E27FC236}">
                        <a16:creationId xmlns:a16="http://schemas.microsoft.com/office/drawing/2014/main" id="{50FEED9A-FD90-4F5F-9F0A-8D74EE2B5E15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4" name="円/楕円 334">
                    <a:extLst>
                      <a:ext uri="{FF2B5EF4-FFF2-40B4-BE49-F238E27FC236}">
                        <a16:creationId xmlns:a16="http://schemas.microsoft.com/office/drawing/2014/main" id="{CF482515-20E8-4F54-9DBC-E4BF93A75F99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29255"/>
                    <a:ext cx="138000" cy="16552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5" name="円/楕円 335">
                    <a:extLst>
                      <a:ext uri="{FF2B5EF4-FFF2-40B4-BE49-F238E27FC236}">
                        <a16:creationId xmlns:a16="http://schemas.microsoft.com/office/drawing/2014/main" id="{E7F8506E-E5AF-47C3-9BCC-FAD6D1F42955}"/>
                      </a:ext>
                    </a:extLst>
                  </p:cNvPr>
                  <p:cNvSpPr/>
                  <p:nvPr/>
                </p:nvSpPr>
                <p:spPr>
                  <a:xfrm>
                    <a:off x="2924622" y="3718595"/>
                    <a:ext cx="82597" cy="15242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89" name="グループ化 388">
                  <a:extLst>
                    <a:ext uri="{FF2B5EF4-FFF2-40B4-BE49-F238E27FC236}">
                      <a16:creationId xmlns:a16="http://schemas.microsoft.com/office/drawing/2014/main" id="{8FF98E9E-CC34-49BF-A968-E6BFECD254A4}"/>
                    </a:ext>
                  </a:extLst>
                </p:cNvPr>
                <p:cNvGrpSpPr/>
                <p:nvPr/>
              </p:nvGrpSpPr>
              <p:grpSpPr>
                <a:xfrm>
                  <a:off x="3030951" y="4559802"/>
                  <a:ext cx="152578" cy="130288"/>
                  <a:chOff x="2896919" y="3691681"/>
                  <a:chExt cx="138000" cy="203095"/>
                </a:xfrm>
              </p:grpSpPr>
              <p:sp>
                <p:nvSpPr>
                  <p:cNvPr id="390" name="円/楕円 333">
                    <a:extLst>
                      <a:ext uri="{FF2B5EF4-FFF2-40B4-BE49-F238E27FC236}">
                        <a16:creationId xmlns:a16="http://schemas.microsoft.com/office/drawing/2014/main" id="{41172F98-F8DD-49D1-9E29-F5723C2B1728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1" name="円/楕円 334">
                    <a:extLst>
                      <a:ext uri="{FF2B5EF4-FFF2-40B4-BE49-F238E27FC236}">
                        <a16:creationId xmlns:a16="http://schemas.microsoft.com/office/drawing/2014/main" id="{26A29F75-4674-4D4D-9B3E-255A376CCDCE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29255"/>
                    <a:ext cx="138000" cy="16552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2" name="円/楕円 335">
                    <a:extLst>
                      <a:ext uri="{FF2B5EF4-FFF2-40B4-BE49-F238E27FC236}">
                        <a16:creationId xmlns:a16="http://schemas.microsoft.com/office/drawing/2014/main" id="{B6539849-4243-4976-894A-31D9325D9852}"/>
                      </a:ext>
                    </a:extLst>
                  </p:cNvPr>
                  <p:cNvSpPr/>
                  <p:nvPr/>
                </p:nvSpPr>
                <p:spPr>
                  <a:xfrm>
                    <a:off x="2924622" y="3718595"/>
                    <a:ext cx="82597" cy="15242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190" name="円/楕円 27">
              <a:extLst>
                <a:ext uri="{FF2B5EF4-FFF2-40B4-BE49-F238E27FC236}">
                  <a16:creationId xmlns:a16="http://schemas.microsoft.com/office/drawing/2014/main" id="{0B332B53-AA63-8F6C-5980-01CEBF755399}"/>
                </a:ext>
              </a:extLst>
            </p:cNvPr>
            <p:cNvSpPr/>
            <p:nvPr/>
          </p:nvSpPr>
          <p:spPr>
            <a:xfrm rot="10800000" flipV="1">
              <a:off x="4879695" y="5298556"/>
              <a:ext cx="144005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127 w 3210545"/>
                <a:gd name="connsiteY0" fmla="*/ 245559 h 591844"/>
                <a:gd name="connsiteX1" fmla="*/ 1670964 w 3210545"/>
                <a:gd name="connsiteY1" fmla="*/ 0 h 591844"/>
                <a:gd name="connsiteX2" fmla="*/ 3210545 w 3210545"/>
                <a:gd name="connsiteY2" fmla="*/ 245559 h 591844"/>
                <a:gd name="connsiteX3" fmla="*/ 1605336 w 3210545"/>
                <a:gd name="connsiteY3" fmla="*/ 591844 h 591844"/>
                <a:gd name="connsiteX4" fmla="*/ 127 w 3210545"/>
                <a:gd name="connsiteY4" fmla="*/ 245559 h 591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545" h="591844">
                  <a:moveTo>
                    <a:pt x="127" y="245559"/>
                  </a:moveTo>
                  <a:cubicBezTo>
                    <a:pt x="11065" y="146918"/>
                    <a:pt x="784432" y="0"/>
                    <a:pt x="1670964" y="0"/>
                  </a:cubicBezTo>
                  <a:cubicBezTo>
                    <a:pt x="2557496" y="0"/>
                    <a:pt x="3210545" y="154317"/>
                    <a:pt x="3210545" y="245559"/>
                  </a:cubicBezTo>
                  <a:cubicBezTo>
                    <a:pt x="3210545" y="336801"/>
                    <a:pt x="2491868" y="591844"/>
                    <a:pt x="1605336" y="591844"/>
                  </a:cubicBezTo>
                  <a:cubicBezTo>
                    <a:pt x="718804" y="591844"/>
                    <a:pt x="-10811" y="344200"/>
                    <a:pt x="127" y="245559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37" name="グループ化 236">
            <a:extLst>
              <a:ext uri="{FF2B5EF4-FFF2-40B4-BE49-F238E27FC236}">
                <a16:creationId xmlns:a16="http://schemas.microsoft.com/office/drawing/2014/main" id="{68FB90D4-7FB7-59C6-8525-1E45DA750286}"/>
              </a:ext>
            </a:extLst>
          </p:cNvPr>
          <p:cNvGrpSpPr/>
          <p:nvPr/>
        </p:nvGrpSpPr>
        <p:grpSpPr>
          <a:xfrm>
            <a:off x="6616898" y="3866271"/>
            <a:ext cx="2684089" cy="2590055"/>
            <a:chOff x="6616898" y="3866271"/>
            <a:chExt cx="2684089" cy="2590055"/>
          </a:xfrm>
        </p:grpSpPr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10E5136A-D002-8B1E-E7DD-453A0E65F4B4}"/>
                </a:ext>
              </a:extLst>
            </p:cNvPr>
            <p:cNvGrpSpPr/>
            <p:nvPr/>
          </p:nvGrpSpPr>
          <p:grpSpPr>
            <a:xfrm>
              <a:off x="6616898" y="3866271"/>
              <a:ext cx="2684089" cy="2582153"/>
              <a:chOff x="6616898" y="961147"/>
              <a:chExt cx="2684089" cy="2473974"/>
            </a:xfrm>
          </p:grpSpPr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69B0712E-B48F-5278-3C11-A497D757E782}"/>
                  </a:ext>
                </a:extLst>
              </p:cNvPr>
              <p:cNvGrpSpPr/>
              <p:nvPr/>
            </p:nvGrpSpPr>
            <p:grpSpPr>
              <a:xfrm>
                <a:off x="6616898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9DC686DF-67E4-EEB6-87DE-2C5DA64FD81A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AAFB8350-9BA8-038C-A8B5-432420AB83A1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8A90FC34-B22E-897B-B602-FEFDA5159A68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DE69B818-E417-1D22-05AA-28AB420F8452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CC3395EA-F885-E1CE-C71A-61A0FBAB6248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04B108B6-DD18-C31C-F428-356BC351439A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77BDADDC-A2A9-126F-847D-B367F2AE67C7}"/>
                  </a:ext>
                </a:extLst>
              </p:cNvPr>
              <p:cNvGrpSpPr/>
              <p:nvPr/>
            </p:nvGrpSpPr>
            <p:grpSpPr>
              <a:xfrm>
                <a:off x="6849085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73B9A293-58C2-42EB-5965-FC02C7086252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C7B68397-4947-DBF3-77D6-08BEB11ABD5C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0F85B85B-D129-F77B-DB06-905272C66853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8022A41D-24F7-A9AF-EE28-43CA6C7BF7E2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7ED630A7-9C37-2AA2-15BA-5E58D64E7EAF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722706FD-147D-3247-5067-95D1E5F728FE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16357E79-4446-1B1D-8412-C07A449BF070}"/>
                </a:ext>
              </a:extLst>
            </p:cNvPr>
            <p:cNvSpPr/>
            <p:nvPr/>
          </p:nvSpPr>
          <p:spPr>
            <a:xfrm rot="4861748">
              <a:off x="7713392" y="2967531"/>
              <a:ext cx="413936" cy="2478390"/>
            </a:xfrm>
            <a:custGeom>
              <a:avLst/>
              <a:gdLst>
                <a:gd name="connsiteX0" fmla="*/ 231276 w 454028"/>
                <a:gd name="connsiteY0" fmla="*/ 28039 h 2718435"/>
                <a:gd name="connsiteX1" fmla="*/ 231276 w 454028"/>
                <a:gd name="connsiteY1" fmla="*/ 0 h 2718435"/>
                <a:gd name="connsiteX2" fmla="*/ 288911 w 454028"/>
                <a:gd name="connsiteY2" fmla="*/ 0 h 2718435"/>
                <a:gd name="connsiteX3" fmla="*/ 288911 w 454028"/>
                <a:gd name="connsiteY3" fmla="*/ 28039 h 2718435"/>
                <a:gd name="connsiteX4" fmla="*/ 231275 w 454028"/>
                <a:gd name="connsiteY4" fmla="*/ 70097 h 2718435"/>
                <a:gd name="connsiteX5" fmla="*/ 231275 w 454028"/>
                <a:gd name="connsiteY5" fmla="*/ 42058 h 2718435"/>
                <a:gd name="connsiteX6" fmla="*/ 288910 w 454028"/>
                <a:gd name="connsiteY6" fmla="*/ 42058 h 2718435"/>
                <a:gd name="connsiteX7" fmla="*/ 288910 w 454028"/>
                <a:gd name="connsiteY7" fmla="*/ 56078 h 2718435"/>
                <a:gd name="connsiteX8" fmla="*/ 313834 w 454028"/>
                <a:gd name="connsiteY8" fmla="*/ 56078 h 2718435"/>
                <a:gd name="connsiteX9" fmla="*/ 404181 w 454028"/>
                <a:gd name="connsiteY9" fmla="*/ 56078 h 2718435"/>
                <a:gd name="connsiteX10" fmla="*/ 441566 w 454028"/>
                <a:gd name="connsiteY10" fmla="*/ 56078 h 2718435"/>
                <a:gd name="connsiteX11" fmla="*/ 454028 w 454028"/>
                <a:gd name="connsiteY11" fmla="*/ 56078 h 2718435"/>
                <a:gd name="connsiteX12" fmla="*/ 454028 w 454028"/>
                <a:gd name="connsiteY12" fmla="*/ 232410 h 2718435"/>
                <a:gd name="connsiteX13" fmla="*/ 404181 w 454028"/>
                <a:gd name="connsiteY13" fmla="*/ 232410 h 2718435"/>
                <a:gd name="connsiteX14" fmla="*/ 404181 w 454028"/>
                <a:gd name="connsiteY14" fmla="*/ 105924 h 2718435"/>
                <a:gd name="connsiteX15" fmla="*/ 313834 w 454028"/>
                <a:gd name="connsiteY15" fmla="*/ 105924 h 2718435"/>
                <a:gd name="connsiteX16" fmla="*/ 313834 w 454028"/>
                <a:gd name="connsiteY16" fmla="*/ 232410 h 2718435"/>
                <a:gd name="connsiteX17" fmla="*/ 263987 w 454028"/>
                <a:gd name="connsiteY17" fmla="*/ 232410 h 2718435"/>
                <a:gd name="connsiteX18" fmla="*/ 263987 w 454028"/>
                <a:gd name="connsiteY18" fmla="*/ 70097 h 2718435"/>
                <a:gd name="connsiteX19" fmla="*/ 187324 w 454028"/>
                <a:gd name="connsiteY19" fmla="*/ 289339 h 2718435"/>
                <a:gd name="connsiteX20" fmla="*/ 187324 w 454028"/>
                <a:gd name="connsiteY20" fmla="*/ 255768 h 2718435"/>
                <a:gd name="connsiteX21" fmla="*/ 256331 w 454028"/>
                <a:gd name="connsiteY21" fmla="*/ 255768 h 2718435"/>
                <a:gd name="connsiteX22" fmla="*/ 256331 w 454028"/>
                <a:gd name="connsiteY22" fmla="*/ 289339 h 2718435"/>
                <a:gd name="connsiteX23" fmla="*/ 187323 w 454028"/>
                <a:gd name="connsiteY23" fmla="*/ 339696 h 2718435"/>
                <a:gd name="connsiteX24" fmla="*/ 187323 w 454028"/>
                <a:gd name="connsiteY24" fmla="*/ 306125 h 2718435"/>
                <a:gd name="connsiteX25" fmla="*/ 256330 w 454028"/>
                <a:gd name="connsiteY25" fmla="*/ 306125 h 2718435"/>
                <a:gd name="connsiteX26" fmla="*/ 256330 w 454028"/>
                <a:gd name="connsiteY26" fmla="*/ 322910 h 2718435"/>
                <a:gd name="connsiteX27" fmla="*/ 286171 w 454028"/>
                <a:gd name="connsiteY27" fmla="*/ 322910 h 2718435"/>
                <a:gd name="connsiteX28" fmla="*/ 394345 w 454028"/>
                <a:gd name="connsiteY28" fmla="*/ 322910 h 2718435"/>
                <a:gd name="connsiteX29" fmla="*/ 439107 w 454028"/>
                <a:gd name="connsiteY29" fmla="*/ 322910 h 2718435"/>
                <a:gd name="connsiteX30" fmla="*/ 454027 w 454028"/>
                <a:gd name="connsiteY30" fmla="*/ 322910 h 2718435"/>
                <a:gd name="connsiteX31" fmla="*/ 454027 w 454028"/>
                <a:gd name="connsiteY31" fmla="*/ 534035 h 2718435"/>
                <a:gd name="connsiteX32" fmla="*/ 394345 w 454028"/>
                <a:gd name="connsiteY32" fmla="*/ 534035 h 2718435"/>
                <a:gd name="connsiteX33" fmla="*/ 394345 w 454028"/>
                <a:gd name="connsiteY33" fmla="*/ 382592 h 2718435"/>
                <a:gd name="connsiteX34" fmla="*/ 286171 w 454028"/>
                <a:gd name="connsiteY34" fmla="*/ 382592 h 2718435"/>
                <a:gd name="connsiteX35" fmla="*/ 286171 w 454028"/>
                <a:gd name="connsiteY35" fmla="*/ 534035 h 2718435"/>
                <a:gd name="connsiteX36" fmla="*/ 226489 w 454028"/>
                <a:gd name="connsiteY36" fmla="*/ 534035 h 2718435"/>
                <a:gd name="connsiteX37" fmla="*/ 226489 w 454028"/>
                <a:gd name="connsiteY37" fmla="*/ 339696 h 2718435"/>
                <a:gd name="connsiteX38" fmla="*/ 142877 w 454028"/>
                <a:gd name="connsiteY38" fmla="*/ 604160 h 2718435"/>
                <a:gd name="connsiteX39" fmla="*/ 142877 w 454028"/>
                <a:gd name="connsiteY39" fmla="*/ 564994 h 2718435"/>
                <a:gd name="connsiteX40" fmla="*/ 223385 w 454028"/>
                <a:gd name="connsiteY40" fmla="*/ 564994 h 2718435"/>
                <a:gd name="connsiteX41" fmla="*/ 223385 w 454028"/>
                <a:gd name="connsiteY41" fmla="*/ 604160 h 2718435"/>
                <a:gd name="connsiteX42" fmla="*/ 142876 w 454028"/>
                <a:gd name="connsiteY42" fmla="*/ 662908 h 2718435"/>
                <a:gd name="connsiteX43" fmla="*/ 142876 w 454028"/>
                <a:gd name="connsiteY43" fmla="*/ 623742 h 2718435"/>
                <a:gd name="connsiteX44" fmla="*/ 223384 w 454028"/>
                <a:gd name="connsiteY44" fmla="*/ 623742 h 2718435"/>
                <a:gd name="connsiteX45" fmla="*/ 223384 w 454028"/>
                <a:gd name="connsiteY45" fmla="*/ 643325 h 2718435"/>
                <a:gd name="connsiteX46" fmla="*/ 258198 w 454028"/>
                <a:gd name="connsiteY46" fmla="*/ 643325 h 2718435"/>
                <a:gd name="connsiteX47" fmla="*/ 384399 w 454028"/>
                <a:gd name="connsiteY47" fmla="*/ 643325 h 2718435"/>
                <a:gd name="connsiteX48" fmla="*/ 436621 w 454028"/>
                <a:gd name="connsiteY48" fmla="*/ 643325 h 2718435"/>
                <a:gd name="connsiteX49" fmla="*/ 454028 w 454028"/>
                <a:gd name="connsiteY49" fmla="*/ 643325 h 2718435"/>
                <a:gd name="connsiteX50" fmla="*/ 454028 w 454028"/>
                <a:gd name="connsiteY50" fmla="*/ 889635 h 2718435"/>
                <a:gd name="connsiteX51" fmla="*/ 384399 w 454028"/>
                <a:gd name="connsiteY51" fmla="*/ 889635 h 2718435"/>
                <a:gd name="connsiteX52" fmla="*/ 384399 w 454028"/>
                <a:gd name="connsiteY52" fmla="*/ 712953 h 2718435"/>
                <a:gd name="connsiteX53" fmla="*/ 258198 w 454028"/>
                <a:gd name="connsiteY53" fmla="*/ 712953 h 2718435"/>
                <a:gd name="connsiteX54" fmla="*/ 258198 w 454028"/>
                <a:gd name="connsiteY54" fmla="*/ 889635 h 2718435"/>
                <a:gd name="connsiteX55" fmla="*/ 188570 w 454028"/>
                <a:gd name="connsiteY55" fmla="*/ 889635 h 2718435"/>
                <a:gd name="connsiteX56" fmla="*/ 188570 w 454028"/>
                <a:gd name="connsiteY56" fmla="*/ 662908 h 2718435"/>
                <a:gd name="connsiteX57" fmla="*/ 109552 w 454028"/>
                <a:gd name="connsiteY57" fmla="*/ 973636 h 2718435"/>
                <a:gd name="connsiteX58" fmla="*/ 109552 w 454028"/>
                <a:gd name="connsiteY58" fmla="*/ 930275 h 2718435"/>
                <a:gd name="connsiteX59" fmla="*/ 198682 w 454028"/>
                <a:gd name="connsiteY59" fmla="*/ 930275 h 2718435"/>
                <a:gd name="connsiteX60" fmla="*/ 198682 w 454028"/>
                <a:gd name="connsiteY60" fmla="*/ 973636 h 2718435"/>
                <a:gd name="connsiteX61" fmla="*/ 109551 w 454028"/>
                <a:gd name="connsiteY61" fmla="*/ 1038676 h 2718435"/>
                <a:gd name="connsiteX62" fmla="*/ 109551 w 454028"/>
                <a:gd name="connsiteY62" fmla="*/ 995316 h 2718435"/>
                <a:gd name="connsiteX63" fmla="*/ 198681 w 454028"/>
                <a:gd name="connsiteY63" fmla="*/ 995316 h 2718435"/>
                <a:gd name="connsiteX64" fmla="*/ 198681 w 454028"/>
                <a:gd name="connsiteY64" fmla="*/ 1016996 h 2718435"/>
                <a:gd name="connsiteX65" fmla="*/ 237223 w 454028"/>
                <a:gd name="connsiteY65" fmla="*/ 1016996 h 2718435"/>
                <a:gd name="connsiteX66" fmla="*/ 376941 w 454028"/>
                <a:gd name="connsiteY66" fmla="*/ 1016996 h 2718435"/>
                <a:gd name="connsiteX67" fmla="*/ 434755 w 454028"/>
                <a:gd name="connsiteY67" fmla="*/ 1016996 h 2718435"/>
                <a:gd name="connsiteX68" fmla="*/ 454026 w 454028"/>
                <a:gd name="connsiteY68" fmla="*/ 1016996 h 2718435"/>
                <a:gd name="connsiteX69" fmla="*/ 454026 w 454028"/>
                <a:gd name="connsiteY69" fmla="*/ 1289685 h 2718435"/>
                <a:gd name="connsiteX70" fmla="*/ 376941 w 454028"/>
                <a:gd name="connsiteY70" fmla="*/ 1289685 h 2718435"/>
                <a:gd name="connsiteX71" fmla="*/ 376941 w 454028"/>
                <a:gd name="connsiteY71" fmla="*/ 1094081 h 2718435"/>
                <a:gd name="connsiteX72" fmla="*/ 237223 w 454028"/>
                <a:gd name="connsiteY72" fmla="*/ 1094081 h 2718435"/>
                <a:gd name="connsiteX73" fmla="*/ 237223 w 454028"/>
                <a:gd name="connsiteY73" fmla="*/ 1289685 h 2718435"/>
                <a:gd name="connsiteX74" fmla="*/ 160138 w 454028"/>
                <a:gd name="connsiteY74" fmla="*/ 1289685 h 2718435"/>
                <a:gd name="connsiteX75" fmla="*/ 160138 w 454028"/>
                <a:gd name="connsiteY75" fmla="*/ 1038676 h 2718435"/>
                <a:gd name="connsiteX76" fmla="*/ 60863 w 454028"/>
                <a:gd name="connsiteY76" fmla="*/ 1373464 h 2718435"/>
                <a:gd name="connsiteX77" fmla="*/ 60863 w 454028"/>
                <a:gd name="connsiteY77" fmla="*/ 1323975 h 2718435"/>
                <a:gd name="connsiteX78" fmla="*/ 162591 w 454028"/>
                <a:gd name="connsiteY78" fmla="*/ 1323975 h 2718435"/>
                <a:gd name="connsiteX79" fmla="*/ 162591 w 454028"/>
                <a:gd name="connsiteY79" fmla="*/ 1373464 h 2718435"/>
                <a:gd name="connsiteX80" fmla="*/ 60862 w 454028"/>
                <a:gd name="connsiteY80" fmla="*/ 1447698 h 2718435"/>
                <a:gd name="connsiteX81" fmla="*/ 60862 w 454028"/>
                <a:gd name="connsiteY81" fmla="*/ 1398208 h 2718435"/>
                <a:gd name="connsiteX82" fmla="*/ 162590 w 454028"/>
                <a:gd name="connsiteY82" fmla="*/ 1398208 h 2718435"/>
                <a:gd name="connsiteX83" fmla="*/ 162590 w 454028"/>
                <a:gd name="connsiteY83" fmla="*/ 1422953 h 2718435"/>
                <a:gd name="connsiteX84" fmla="*/ 206581 w 454028"/>
                <a:gd name="connsiteY84" fmla="*/ 1422953 h 2718435"/>
                <a:gd name="connsiteX85" fmla="*/ 366046 w 454028"/>
                <a:gd name="connsiteY85" fmla="*/ 1422953 h 2718435"/>
                <a:gd name="connsiteX86" fmla="*/ 432031 w 454028"/>
                <a:gd name="connsiteY86" fmla="*/ 1422953 h 2718435"/>
                <a:gd name="connsiteX87" fmla="*/ 454027 w 454028"/>
                <a:gd name="connsiteY87" fmla="*/ 1422953 h 2718435"/>
                <a:gd name="connsiteX88" fmla="*/ 454027 w 454028"/>
                <a:gd name="connsiteY88" fmla="*/ 1734185 h 2718435"/>
                <a:gd name="connsiteX89" fmla="*/ 366046 w 454028"/>
                <a:gd name="connsiteY89" fmla="*/ 1734185 h 2718435"/>
                <a:gd name="connsiteX90" fmla="*/ 366046 w 454028"/>
                <a:gd name="connsiteY90" fmla="*/ 1510934 h 2718435"/>
                <a:gd name="connsiteX91" fmla="*/ 206581 w 454028"/>
                <a:gd name="connsiteY91" fmla="*/ 1510934 h 2718435"/>
                <a:gd name="connsiteX92" fmla="*/ 206581 w 454028"/>
                <a:gd name="connsiteY92" fmla="*/ 1734185 h 2718435"/>
                <a:gd name="connsiteX93" fmla="*/ 118600 w 454028"/>
                <a:gd name="connsiteY93" fmla="*/ 1734185 h 2718435"/>
                <a:gd name="connsiteX94" fmla="*/ 118600 w 454028"/>
                <a:gd name="connsiteY94" fmla="*/ 1447698 h 2718435"/>
                <a:gd name="connsiteX95" fmla="*/ 45648 w 454028"/>
                <a:gd name="connsiteY95" fmla="*/ 1819879 h 2718435"/>
                <a:gd name="connsiteX96" fmla="*/ 45648 w 454028"/>
                <a:gd name="connsiteY96" fmla="*/ 1768475 h 2718435"/>
                <a:gd name="connsiteX97" fmla="*/ 151313 w 454028"/>
                <a:gd name="connsiteY97" fmla="*/ 1768475 h 2718435"/>
                <a:gd name="connsiteX98" fmla="*/ 151313 w 454028"/>
                <a:gd name="connsiteY98" fmla="*/ 1819879 h 2718435"/>
                <a:gd name="connsiteX99" fmla="*/ 45647 w 454028"/>
                <a:gd name="connsiteY99" fmla="*/ 1896986 h 2718435"/>
                <a:gd name="connsiteX100" fmla="*/ 45647 w 454028"/>
                <a:gd name="connsiteY100" fmla="*/ 1845581 h 2718435"/>
                <a:gd name="connsiteX101" fmla="*/ 151312 w 454028"/>
                <a:gd name="connsiteY101" fmla="*/ 1845581 h 2718435"/>
                <a:gd name="connsiteX102" fmla="*/ 151312 w 454028"/>
                <a:gd name="connsiteY102" fmla="*/ 1871283 h 2718435"/>
                <a:gd name="connsiteX103" fmla="*/ 197005 w 454028"/>
                <a:gd name="connsiteY103" fmla="*/ 1871283 h 2718435"/>
                <a:gd name="connsiteX104" fmla="*/ 362641 w 454028"/>
                <a:gd name="connsiteY104" fmla="*/ 1871283 h 2718435"/>
                <a:gd name="connsiteX105" fmla="*/ 431180 w 454028"/>
                <a:gd name="connsiteY105" fmla="*/ 1871283 h 2718435"/>
                <a:gd name="connsiteX106" fmla="*/ 454027 w 454028"/>
                <a:gd name="connsiteY106" fmla="*/ 1871283 h 2718435"/>
                <a:gd name="connsiteX107" fmla="*/ 454026 w 454028"/>
                <a:gd name="connsiteY107" fmla="*/ 2194560 h 2718435"/>
                <a:gd name="connsiteX108" fmla="*/ 362641 w 454028"/>
                <a:gd name="connsiteY108" fmla="*/ 2194560 h 2718435"/>
                <a:gd name="connsiteX109" fmla="*/ 362641 w 454028"/>
                <a:gd name="connsiteY109" fmla="*/ 1962669 h 2718435"/>
                <a:gd name="connsiteX110" fmla="*/ 197005 w 454028"/>
                <a:gd name="connsiteY110" fmla="*/ 1962669 h 2718435"/>
                <a:gd name="connsiteX111" fmla="*/ 197005 w 454028"/>
                <a:gd name="connsiteY111" fmla="*/ 2194560 h 2718435"/>
                <a:gd name="connsiteX112" fmla="*/ 105619 w 454028"/>
                <a:gd name="connsiteY112" fmla="*/ 2194560 h 2718435"/>
                <a:gd name="connsiteX113" fmla="*/ 105619 w 454028"/>
                <a:gd name="connsiteY113" fmla="*/ 1896986 h 2718435"/>
                <a:gd name="connsiteX114" fmla="*/ 1 w 454028"/>
                <a:gd name="connsiteY114" fmla="*/ 2301875 h 2718435"/>
                <a:gd name="connsiteX115" fmla="*/ 1 w 454028"/>
                <a:gd name="connsiteY115" fmla="*/ 2244725 h 2718435"/>
                <a:gd name="connsiteX116" fmla="*/ 117476 w 454028"/>
                <a:gd name="connsiteY116" fmla="*/ 2244725 h 2718435"/>
                <a:gd name="connsiteX117" fmla="*/ 117476 w 454028"/>
                <a:gd name="connsiteY117" fmla="*/ 2301875 h 2718435"/>
                <a:gd name="connsiteX118" fmla="*/ 0 w 454028"/>
                <a:gd name="connsiteY118" fmla="*/ 2387600 h 2718435"/>
                <a:gd name="connsiteX119" fmla="*/ 0 w 454028"/>
                <a:gd name="connsiteY119" fmla="*/ 2330450 h 2718435"/>
                <a:gd name="connsiteX120" fmla="*/ 117475 w 454028"/>
                <a:gd name="connsiteY120" fmla="*/ 2330450 h 2718435"/>
                <a:gd name="connsiteX121" fmla="*/ 117475 w 454028"/>
                <a:gd name="connsiteY121" fmla="*/ 2359025 h 2718435"/>
                <a:gd name="connsiteX122" fmla="*/ 168275 w 454028"/>
                <a:gd name="connsiteY122" fmla="*/ 2359025 h 2718435"/>
                <a:gd name="connsiteX123" fmla="*/ 352425 w 454028"/>
                <a:gd name="connsiteY123" fmla="*/ 2359025 h 2718435"/>
                <a:gd name="connsiteX124" fmla="*/ 428625 w 454028"/>
                <a:gd name="connsiteY124" fmla="*/ 2359025 h 2718435"/>
                <a:gd name="connsiteX125" fmla="*/ 454025 w 454028"/>
                <a:gd name="connsiteY125" fmla="*/ 2359025 h 2718435"/>
                <a:gd name="connsiteX126" fmla="*/ 454025 w 454028"/>
                <a:gd name="connsiteY126" fmla="*/ 2718435 h 2718435"/>
                <a:gd name="connsiteX127" fmla="*/ 352425 w 454028"/>
                <a:gd name="connsiteY127" fmla="*/ 2718435 h 2718435"/>
                <a:gd name="connsiteX128" fmla="*/ 352425 w 454028"/>
                <a:gd name="connsiteY128" fmla="*/ 2460625 h 2718435"/>
                <a:gd name="connsiteX129" fmla="*/ 168275 w 454028"/>
                <a:gd name="connsiteY129" fmla="*/ 2460625 h 2718435"/>
                <a:gd name="connsiteX130" fmla="*/ 168275 w 454028"/>
                <a:gd name="connsiteY130" fmla="*/ 2718435 h 2718435"/>
                <a:gd name="connsiteX131" fmla="*/ 66675 w 454028"/>
                <a:gd name="connsiteY131" fmla="*/ 2718435 h 2718435"/>
                <a:gd name="connsiteX132" fmla="*/ 66675 w 454028"/>
                <a:gd name="connsiteY132" fmla="*/ 2387600 h 2718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454028" h="2718435">
                  <a:moveTo>
                    <a:pt x="231276" y="28039"/>
                  </a:moveTo>
                  <a:lnTo>
                    <a:pt x="231276" y="0"/>
                  </a:lnTo>
                  <a:lnTo>
                    <a:pt x="288911" y="0"/>
                  </a:lnTo>
                  <a:lnTo>
                    <a:pt x="288911" y="28039"/>
                  </a:lnTo>
                  <a:close/>
                  <a:moveTo>
                    <a:pt x="231275" y="70097"/>
                  </a:moveTo>
                  <a:lnTo>
                    <a:pt x="231275" y="42058"/>
                  </a:lnTo>
                  <a:lnTo>
                    <a:pt x="288910" y="42058"/>
                  </a:lnTo>
                  <a:lnTo>
                    <a:pt x="288910" y="56078"/>
                  </a:lnTo>
                  <a:lnTo>
                    <a:pt x="313834" y="56078"/>
                  </a:lnTo>
                  <a:lnTo>
                    <a:pt x="404181" y="56078"/>
                  </a:lnTo>
                  <a:lnTo>
                    <a:pt x="441566" y="56078"/>
                  </a:lnTo>
                  <a:lnTo>
                    <a:pt x="454028" y="56078"/>
                  </a:lnTo>
                  <a:lnTo>
                    <a:pt x="454028" y="232410"/>
                  </a:lnTo>
                  <a:lnTo>
                    <a:pt x="404181" y="232410"/>
                  </a:lnTo>
                  <a:lnTo>
                    <a:pt x="404181" y="105924"/>
                  </a:lnTo>
                  <a:lnTo>
                    <a:pt x="313834" y="105924"/>
                  </a:lnTo>
                  <a:lnTo>
                    <a:pt x="313834" y="232410"/>
                  </a:lnTo>
                  <a:lnTo>
                    <a:pt x="263987" y="232410"/>
                  </a:lnTo>
                  <a:lnTo>
                    <a:pt x="263987" y="70097"/>
                  </a:lnTo>
                  <a:close/>
                  <a:moveTo>
                    <a:pt x="187324" y="289339"/>
                  </a:moveTo>
                  <a:lnTo>
                    <a:pt x="187324" y="255768"/>
                  </a:lnTo>
                  <a:lnTo>
                    <a:pt x="256331" y="255768"/>
                  </a:lnTo>
                  <a:lnTo>
                    <a:pt x="256331" y="289339"/>
                  </a:lnTo>
                  <a:close/>
                  <a:moveTo>
                    <a:pt x="187323" y="339696"/>
                  </a:moveTo>
                  <a:lnTo>
                    <a:pt x="187323" y="306125"/>
                  </a:lnTo>
                  <a:lnTo>
                    <a:pt x="256330" y="306125"/>
                  </a:lnTo>
                  <a:lnTo>
                    <a:pt x="256330" y="322910"/>
                  </a:lnTo>
                  <a:lnTo>
                    <a:pt x="286171" y="322910"/>
                  </a:lnTo>
                  <a:lnTo>
                    <a:pt x="394345" y="322910"/>
                  </a:lnTo>
                  <a:lnTo>
                    <a:pt x="439107" y="322910"/>
                  </a:lnTo>
                  <a:lnTo>
                    <a:pt x="454027" y="322910"/>
                  </a:lnTo>
                  <a:lnTo>
                    <a:pt x="454027" y="534035"/>
                  </a:lnTo>
                  <a:lnTo>
                    <a:pt x="394345" y="534035"/>
                  </a:lnTo>
                  <a:lnTo>
                    <a:pt x="394345" y="382592"/>
                  </a:lnTo>
                  <a:lnTo>
                    <a:pt x="286171" y="382592"/>
                  </a:lnTo>
                  <a:lnTo>
                    <a:pt x="286171" y="534035"/>
                  </a:lnTo>
                  <a:lnTo>
                    <a:pt x="226489" y="534035"/>
                  </a:lnTo>
                  <a:lnTo>
                    <a:pt x="226489" y="339696"/>
                  </a:lnTo>
                  <a:close/>
                  <a:moveTo>
                    <a:pt x="142877" y="604160"/>
                  </a:moveTo>
                  <a:lnTo>
                    <a:pt x="142877" y="564994"/>
                  </a:lnTo>
                  <a:lnTo>
                    <a:pt x="223385" y="564994"/>
                  </a:lnTo>
                  <a:lnTo>
                    <a:pt x="223385" y="604160"/>
                  </a:lnTo>
                  <a:close/>
                  <a:moveTo>
                    <a:pt x="142876" y="662908"/>
                  </a:moveTo>
                  <a:lnTo>
                    <a:pt x="142876" y="623742"/>
                  </a:lnTo>
                  <a:lnTo>
                    <a:pt x="223384" y="623742"/>
                  </a:lnTo>
                  <a:lnTo>
                    <a:pt x="223384" y="643325"/>
                  </a:lnTo>
                  <a:lnTo>
                    <a:pt x="258198" y="643325"/>
                  </a:lnTo>
                  <a:lnTo>
                    <a:pt x="384399" y="643325"/>
                  </a:lnTo>
                  <a:lnTo>
                    <a:pt x="436621" y="643325"/>
                  </a:lnTo>
                  <a:lnTo>
                    <a:pt x="454028" y="643325"/>
                  </a:lnTo>
                  <a:lnTo>
                    <a:pt x="454028" y="889635"/>
                  </a:lnTo>
                  <a:lnTo>
                    <a:pt x="384399" y="889635"/>
                  </a:lnTo>
                  <a:lnTo>
                    <a:pt x="384399" y="712953"/>
                  </a:lnTo>
                  <a:lnTo>
                    <a:pt x="258198" y="712953"/>
                  </a:lnTo>
                  <a:lnTo>
                    <a:pt x="258198" y="889635"/>
                  </a:lnTo>
                  <a:lnTo>
                    <a:pt x="188570" y="889635"/>
                  </a:lnTo>
                  <a:lnTo>
                    <a:pt x="188570" y="662908"/>
                  </a:lnTo>
                  <a:close/>
                  <a:moveTo>
                    <a:pt x="109552" y="973636"/>
                  </a:moveTo>
                  <a:lnTo>
                    <a:pt x="109552" y="930275"/>
                  </a:lnTo>
                  <a:lnTo>
                    <a:pt x="198682" y="930275"/>
                  </a:lnTo>
                  <a:lnTo>
                    <a:pt x="198682" y="973636"/>
                  </a:lnTo>
                  <a:close/>
                  <a:moveTo>
                    <a:pt x="109551" y="1038676"/>
                  </a:moveTo>
                  <a:lnTo>
                    <a:pt x="109551" y="995316"/>
                  </a:lnTo>
                  <a:lnTo>
                    <a:pt x="198681" y="995316"/>
                  </a:lnTo>
                  <a:lnTo>
                    <a:pt x="198681" y="1016996"/>
                  </a:lnTo>
                  <a:lnTo>
                    <a:pt x="237223" y="1016996"/>
                  </a:lnTo>
                  <a:lnTo>
                    <a:pt x="376941" y="1016996"/>
                  </a:lnTo>
                  <a:lnTo>
                    <a:pt x="434755" y="1016996"/>
                  </a:lnTo>
                  <a:lnTo>
                    <a:pt x="454026" y="1016996"/>
                  </a:lnTo>
                  <a:lnTo>
                    <a:pt x="454026" y="1289685"/>
                  </a:lnTo>
                  <a:lnTo>
                    <a:pt x="376941" y="1289685"/>
                  </a:lnTo>
                  <a:lnTo>
                    <a:pt x="376941" y="1094081"/>
                  </a:lnTo>
                  <a:lnTo>
                    <a:pt x="237223" y="1094081"/>
                  </a:lnTo>
                  <a:lnTo>
                    <a:pt x="237223" y="1289685"/>
                  </a:lnTo>
                  <a:lnTo>
                    <a:pt x="160138" y="1289685"/>
                  </a:lnTo>
                  <a:lnTo>
                    <a:pt x="160138" y="1038676"/>
                  </a:lnTo>
                  <a:close/>
                  <a:moveTo>
                    <a:pt x="60863" y="1373464"/>
                  </a:moveTo>
                  <a:lnTo>
                    <a:pt x="60863" y="1323975"/>
                  </a:lnTo>
                  <a:lnTo>
                    <a:pt x="162591" y="1323975"/>
                  </a:lnTo>
                  <a:lnTo>
                    <a:pt x="162591" y="1373464"/>
                  </a:lnTo>
                  <a:close/>
                  <a:moveTo>
                    <a:pt x="60862" y="1447698"/>
                  </a:moveTo>
                  <a:lnTo>
                    <a:pt x="60862" y="1398208"/>
                  </a:lnTo>
                  <a:lnTo>
                    <a:pt x="162590" y="1398208"/>
                  </a:lnTo>
                  <a:lnTo>
                    <a:pt x="162590" y="1422953"/>
                  </a:lnTo>
                  <a:lnTo>
                    <a:pt x="206581" y="1422953"/>
                  </a:lnTo>
                  <a:lnTo>
                    <a:pt x="366046" y="1422953"/>
                  </a:lnTo>
                  <a:lnTo>
                    <a:pt x="432031" y="1422953"/>
                  </a:lnTo>
                  <a:lnTo>
                    <a:pt x="454027" y="1422953"/>
                  </a:lnTo>
                  <a:lnTo>
                    <a:pt x="454027" y="1734185"/>
                  </a:lnTo>
                  <a:lnTo>
                    <a:pt x="366046" y="1734185"/>
                  </a:lnTo>
                  <a:lnTo>
                    <a:pt x="366046" y="1510934"/>
                  </a:lnTo>
                  <a:lnTo>
                    <a:pt x="206581" y="1510934"/>
                  </a:lnTo>
                  <a:lnTo>
                    <a:pt x="206581" y="1734185"/>
                  </a:lnTo>
                  <a:lnTo>
                    <a:pt x="118600" y="1734185"/>
                  </a:lnTo>
                  <a:lnTo>
                    <a:pt x="118600" y="1447698"/>
                  </a:lnTo>
                  <a:close/>
                  <a:moveTo>
                    <a:pt x="45648" y="1819879"/>
                  </a:moveTo>
                  <a:lnTo>
                    <a:pt x="45648" y="1768475"/>
                  </a:lnTo>
                  <a:lnTo>
                    <a:pt x="151313" y="1768475"/>
                  </a:lnTo>
                  <a:lnTo>
                    <a:pt x="151313" y="1819879"/>
                  </a:lnTo>
                  <a:close/>
                  <a:moveTo>
                    <a:pt x="45647" y="1896986"/>
                  </a:moveTo>
                  <a:lnTo>
                    <a:pt x="45647" y="1845581"/>
                  </a:lnTo>
                  <a:lnTo>
                    <a:pt x="151312" y="1845581"/>
                  </a:lnTo>
                  <a:lnTo>
                    <a:pt x="151312" y="1871283"/>
                  </a:lnTo>
                  <a:lnTo>
                    <a:pt x="197005" y="1871283"/>
                  </a:lnTo>
                  <a:lnTo>
                    <a:pt x="362641" y="1871283"/>
                  </a:lnTo>
                  <a:lnTo>
                    <a:pt x="431180" y="1871283"/>
                  </a:lnTo>
                  <a:lnTo>
                    <a:pt x="454027" y="1871283"/>
                  </a:lnTo>
                  <a:lnTo>
                    <a:pt x="454026" y="2194560"/>
                  </a:lnTo>
                  <a:lnTo>
                    <a:pt x="362641" y="2194560"/>
                  </a:lnTo>
                  <a:lnTo>
                    <a:pt x="362641" y="1962669"/>
                  </a:lnTo>
                  <a:lnTo>
                    <a:pt x="197005" y="1962669"/>
                  </a:lnTo>
                  <a:lnTo>
                    <a:pt x="197005" y="2194560"/>
                  </a:lnTo>
                  <a:lnTo>
                    <a:pt x="105619" y="2194560"/>
                  </a:lnTo>
                  <a:lnTo>
                    <a:pt x="105619" y="1896986"/>
                  </a:lnTo>
                  <a:close/>
                  <a:moveTo>
                    <a:pt x="1" y="2301875"/>
                  </a:moveTo>
                  <a:lnTo>
                    <a:pt x="1" y="2244725"/>
                  </a:lnTo>
                  <a:lnTo>
                    <a:pt x="117476" y="2244725"/>
                  </a:lnTo>
                  <a:lnTo>
                    <a:pt x="117476" y="2301875"/>
                  </a:lnTo>
                  <a:close/>
                  <a:moveTo>
                    <a:pt x="0" y="2387600"/>
                  </a:moveTo>
                  <a:lnTo>
                    <a:pt x="0" y="2330450"/>
                  </a:lnTo>
                  <a:lnTo>
                    <a:pt x="117475" y="2330450"/>
                  </a:lnTo>
                  <a:lnTo>
                    <a:pt x="117475" y="2359025"/>
                  </a:lnTo>
                  <a:lnTo>
                    <a:pt x="168275" y="2359025"/>
                  </a:lnTo>
                  <a:lnTo>
                    <a:pt x="352425" y="2359025"/>
                  </a:lnTo>
                  <a:lnTo>
                    <a:pt x="428625" y="2359025"/>
                  </a:lnTo>
                  <a:lnTo>
                    <a:pt x="454025" y="2359025"/>
                  </a:lnTo>
                  <a:lnTo>
                    <a:pt x="454025" y="2718435"/>
                  </a:lnTo>
                  <a:lnTo>
                    <a:pt x="352425" y="2718435"/>
                  </a:lnTo>
                  <a:lnTo>
                    <a:pt x="352425" y="2460625"/>
                  </a:lnTo>
                  <a:lnTo>
                    <a:pt x="168275" y="2460625"/>
                  </a:lnTo>
                  <a:lnTo>
                    <a:pt x="168275" y="2718435"/>
                  </a:lnTo>
                  <a:lnTo>
                    <a:pt x="66675" y="2718435"/>
                  </a:lnTo>
                  <a:lnTo>
                    <a:pt x="66675" y="238760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2167353E-27C0-7D42-4DE3-39F8B96719AB}"/>
                </a:ext>
              </a:extLst>
            </p:cNvPr>
            <p:cNvSpPr/>
            <p:nvPr/>
          </p:nvSpPr>
          <p:spPr>
            <a:xfrm flipH="1">
              <a:off x="8333737" y="5539417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00B44617-1CA0-92DD-7154-C2E5032326FF}"/>
                </a:ext>
              </a:extLst>
            </p:cNvPr>
            <p:cNvSpPr/>
            <p:nvPr/>
          </p:nvSpPr>
          <p:spPr>
            <a:xfrm>
              <a:off x="7357401" y="5539417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F7C5843C-A9BB-45D9-B9C5-C116721225D5}"/>
                </a:ext>
              </a:extLst>
            </p:cNvPr>
            <p:cNvGrpSpPr/>
            <p:nvPr/>
          </p:nvGrpSpPr>
          <p:grpSpPr>
            <a:xfrm>
              <a:off x="7315016" y="4095130"/>
              <a:ext cx="1182186" cy="2361196"/>
              <a:chOff x="3882425" y="3836649"/>
              <a:chExt cx="1182186" cy="2361196"/>
            </a:xfrm>
          </p:grpSpPr>
          <p:sp>
            <p:nvSpPr>
              <p:cNvPr id="153" name="片側の 2 つの角を丸めた四角形 144">
                <a:extLst>
                  <a:ext uri="{FF2B5EF4-FFF2-40B4-BE49-F238E27FC236}">
                    <a16:creationId xmlns:a16="http://schemas.microsoft.com/office/drawing/2014/main" id="{5FC0260D-C41B-4AEA-915D-60B68BDF1B13}"/>
                  </a:ext>
                </a:extLst>
              </p:cNvPr>
              <p:cNvSpPr/>
              <p:nvPr/>
            </p:nvSpPr>
            <p:spPr>
              <a:xfrm>
                <a:off x="3996667" y="51769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863CDA03-BA61-4EBE-8088-CDF9CDDB86DB}"/>
                  </a:ext>
                </a:extLst>
              </p:cNvPr>
              <p:cNvSpPr/>
              <p:nvPr/>
            </p:nvSpPr>
            <p:spPr>
              <a:xfrm>
                <a:off x="4245192" y="49444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85384892-52DD-4267-8F50-0D276830083D}"/>
                  </a:ext>
                </a:extLst>
              </p:cNvPr>
              <p:cNvGrpSpPr/>
              <p:nvPr/>
            </p:nvGrpSpPr>
            <p:grpSpPr>
              <a:xfrm>
                <a:off x="3882425" y="3836649"/>
                <a:ext cx="1182186" cy="1254189"/>
                <a:chOff x="5138890" y="3817636"/>
                <a:chExt cx="860611" cy="913028"/>
              </a:xfrm>
            </p:grpSpPr>
            <p:sp>
              <p:nvSpPr>
                <p:cNvPr id="157" name="雲 391">
                  <a:extLst>
                    <a:ext uri="{FF2B5EF4-FFF2-40B4-BE49-F238E27FC236}">
                      <a16:creationId xmlns:a16="http://schemas.microsoft.com/office/drawing/2014/main" id="{B39318C2-7B91-48F1-BCA5-D7E1E515D889}"/>
                    </a:ext>
                  </a:extLst>
                </p:cNvPr>
                <p:cNvSpPr/>
                <p:nvPr/>
              </p:nvSpPr>
              <p:spPr>
                <a:xfrm>
                  <a:off x="5138890" y="3817636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8" name="グループ化 157">
                  <a:extLst>
                    <a:ext uri="{FF2B5EF4-FFF2-40B4-BE49-F238E27FC236}">
                      <a16:creationId xmlns:a16="http://schemas.microsoft.com/office/drawing/2014/main" id="{9997A9D4-5060-4247-A5AD-22577F655D79}"/>
                    </a:ext>
                  </a:extLst>
                </p:cNvPr>
                <p:cNvGrpSpPr/>
                <p:nvPr/>
              </p:nvGrpSpPr>
              <p:grpSpPr>
                <a:xfrm>
                  <a:off x="5151912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67" name="グループ化 166">
                    <a:extLst>
                      <a:ext uri="{FF2B5EF4-FFF2-40B4-BE49-F238E27FC236}">
                        <a16:creationId xmlns:a16="http://schemas.microsoft.com/office/drawing/2014/main" id="{BAFED858-F274-4556-B696-02CA0DAD62B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2" name="円/楕円 256">
                      <a:extLst>
                        <a:ext uri="{FF2B5EF4-FFF2-40B4-BE49-F238E27FC236}">
                          <a16:creationId xmlns:a16="http://schemas.microsoft.com/office/drawing/2014/main" id="{2EDDD2CE-A20E-48D9-BD3B-D2A3A27EF3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3" name="円/楕円 257">
                      <a:extLst>
                        <a:ext uri="{FF2B5EF4-FFF2-40B4-BE49-F238E27FC236}">
                          <a16:creationId xmlns:a16="http://schemas.microsoft.com/office/drawing/2014/main" id="{10B336E5-5A79-4F16-A60A-A5508F5E31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8" name="グループ化 167">
                    <a:extLst>
                      <a:ext uri="{FF2B5EF4-FFF2-40B4-BE49-F238E27FC236}">
                        <a16:creationId xmlns:a16="http://schemas.microsoft.com/office/drawing/2014/main" id="{B7F3FC30-F659-422E-8C68-E74C89B9F91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0" name="円/楕円 254">
                      <a:extLst>
                        <a:ext uri="{FF2B5EF4-FFF2-40B4-BE49-F238E27FC236}">
                          <a16:creationId xmlns:a16="http://schemas.microsoft.com/office/drawing/2014/main" id="{C35ACC7A-96CC-4818-AEE0-2728D720AC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1" name="円/楕円 255">
                      <a:extLst>
                        <a:ext uri="{FF2B5EF4-FFF2-40B4-BE49-F238E27FC236}">
                          <a16:creationId xmlns:a16="http://schemas.microsoft.com/office/drawing/2014/main" id="{4A56AC60-68DB-47F3-A7BC-1CC9ECB120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9" name="円/楕円 253">
                    <a:extLst>
                      <a:ext uri="{FF2B5EF4-FFF2-40B4-BE49-F238E27FC236}">
                        <a16:creationId xmlns:a16="http://schemas.microsoft.com/office/drawing/2014/main" id="{F5AB33CE-693D-46AE-8175-F5D038DB78D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9" name="円/楕円 127">
                  <a:extLst>
                    <a:ext uri="{FF2B5EF4-FFF2-40B4-BE49-F238E27FC236}">
                      <a16:creationId xmlns:a16="http://schemas.microsoft.com/office/drawing/2014/main" id="{0021EC6C-6C63-48CC-B031-48AF5C2B28B1}"/>
                    </a:ext>
                  </a:extLst>
                </p:cNvPr>
                <p:cNvSpPr/>
                <p:nvPr/>
              </p:nvSpPr>
              <p:spPr>
                <a:xfrm>
                  <a:off x="5333569" y="42501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" name="円/楕円 27">
                  <a:extLst>
                    <a:ext uri="{FF2B5EF4-FFF2-40B4-BE49-F238E27FC236}">
                      <a16:creationId xmlns:a16="http://schemas.microsoft.com/office/drawing/2014/main" id="{AE7CD586-D02D-4F18-A279-C457B7A235A5}"/>
                    </a:ext>
                  </a:extLst>
                </p:cNvPr>
                <p:cNvSpPr/>
                <p:nvPr/>
              </p:nvSpPr>
              <p:spPr>
                <a:xfrm rot="11700000">
                  <a:off x="5295245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" name="円/楕円 27">
                  <a:extLst>
                    <a:ext uri="{FF2B5EF4-FFF2-40B4-BE49-F238E27FC236}">
                      <a16:creationId xmlns:a16="http://schemas.microsoft.com/office/drawing/2014/main" id="{D981C6B5-DF44-4334-B7BD-CD9E71C2022D}"/>
                    </a:ext>
                  </a:extLst>
                </p:cNvPr>
                <p:cNvSpPr/>
                <p:nvPr/>
              </p:nvSpPr>
              <p:spPr>
                <a:xfrm rot="9900000">
                  <a:off x="5687087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" name="円/楕円 127">
                  <a:extLst>
                    <a:ext uri="{FF2B5EF4-FFF2-40B4-BE49-F238E27FC236}">
                      <a16:creationId xmlns:a16="http://schemas.microsoft.com/office/drawing/2014/main" id="{2CAB2E28-E1BD-4EB7-9D05-1F97DDC6FE8F}"/>
                    </a:ext>
                  </a:extLst>
                </p:cNvPr>
                <p:cNvSpPr/>
                <p:nvPr/>
              </p:nvSpPr>
              <p:spPr>
                <a:xfrm>
                  <a:off x="5725309" y="42501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" name="円/楕円 247">
                  <a:extLst>
                    <a:ext uri="{FF2B5EF4-FFF2-40B4-BE49-F238E27FC236}">
                      <a16:creationId xmlns:a16="http://schemas.microsoft.com/office/drawing/2014/main" id="{7C3FA14A-8751-4EBE-8130-B53ABF9A7A0A}"/>
                    </a:ext>
                  </a:extLst>
                </p:cNvPr>
                <p:cNvSpPr/>
                <p:nvPr/>
              </p:nvSpPr>
              <p:spPr>
                <a:xfrm>
                  <a:off x="5509070" y="4464806"/>
                  <a:ext cx="118869" cy="69275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" name="月 164">
                  <a:extLst>
                    <a:ext uri="{FF2B5EF4-FFF2-40B4-BE49-F238E27FC236}">
                      <a16:creationId xmlns:a16="http://schemas.microsoft.com/office/drawing/2014/main" id="{7B95197F-35D5-4795-8FE5-808B1B317FE9}"/>
                    </a:ext>
                  </a:extLst>
                </p:cNvPr>
                <p:cNvSpPr/>
                <p:nvPr/>
              </p:nvSpPr>
              <p:spPr>
                <a:xfrm rot="1800000">
                  <a:off x="5419033" y="45060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" name="月 165">
                  <a:extLst>
                    <a:ext uri="{FF2B5EF4-FFF2-40B4-BE49-F238E27FC236}">
                      <a16:creationId xmlns:a16="http://schemas.microsoft.com/office/drawing/2014/main" id="{143CFD11-7FEB-4334-853E-628366DC93FB}"/>
                    </a:ext>
                  </a:extLst>
                </p:cNvPr>
                <p:cNvSpPr/>
                <p:nvPr/>
              </p:nvSpPr>
              <p:spPr>
                <a:xfrm rot="19800000" flipH="1">
                  <a:off x="5664228" y="45060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93854838-1961-408B-AD40-97BB2B226127}"/>
                  </a:ext>
                </a:extLst>
              </p:cNvPr>
              <p:cNvSpPr/>
              <p:nvPr/>
            </p:nvSpPr>
            <p:spPr>
              <a:xfrm>
                <a:off x="4418381" y="4674583"/>
                <a:ext cx="108376" cy="164125"/>
              </a:xfrm>
              <a:custGeom>
                <a:avLst/>
                <a:gdLst>
                  <a:gd name="connsiteX0" fmla="*/ 14178 w 108376"/>
                  <a:gd name="connsiteY0" fmla="*/ 0 h 164125"/>
                  <a:gd name="connsiteX1" fmla="*/ 54189 w 108376"/>
                  <a:gd name="connsiteY1" fmla="*/ 3841 h 164125"/>
                  <a:gd name="connsiteX2" fmla="*/ 94198 w 108376"/>
                  <a:gd name="connsiteY2" fmla="*/ 0 h 164125"/>
                  <a:gd name="connsiteX3" fmla="*/ 104118 w 108376"/>
                  <a:gd name="connsiteY3" fmla="*/ 26832 h 164125"/>
                  <a:gd name="connsiteX4" fmla="*/ 108376 w 108376"/>
                  <a:gd name="connsiteY4" fmla="*/ 65299 h 164125"/>
                  <a:gd name="connsiteX5" fmla="*/ 54188 w 108376"/>
                  <a:gd name="connsiteY5" fmla="*/ 164125 h 164125"/>
                  <a:gd name="connsiteX6" fmla="*/ 0 w 108376"/>
                  <a:gd name="connsiteY6" fmla="*/ 65299 h 164125"/>
                  <a:gd name="connsiteX7" fmla="*/ 4259 w 108376"/>
                  <a:gd name="connsiteY7" fmla="*/ 26832 h 164125"/>
                  <a:gd name="connsiteX0" fmla="*/ 54189 w 145629"/>
                  <a:gd name="connsiteY0" fmla="*/ 3841 h 164125"/>
                  <a:gd name="connsiteX1" fmla="*/ 94198 w 145629"/>
                  <a:gd name="connsiteY1" fmla="*/ 0 h 164125"/>
                  <a:gd name="connsiteX2" fmla="*/ 104118 w 145629"/>
                  <a:gd name="connsiteY2" fmla="*/ 26832 h 164125"/>
                  <a:gd name="connsiteX3" fmla="*/ 108376 w 145629"/>
                  <a:gd name="connsiteY3" fmla="*/ 65299 h 164125"/>
                  <a:gd name="connsiteX4" fmla="*/ 54188 w 145629"/>
                  <a:gd name="connsiteY4" fmla="*/ 164125 h 164125"/>
                  <a:gd name="connsiteX5" fmla="*/ 0 w 145629"/>
                  <a:gd name="connsiteY5" fmla="*/ 65299 h 164125"/>
                  <a:gd name="connsiteX6" fmla="*/ 4259 w 145629"/>
                  <a:gd name="connsiteY6" fmla="*/ 26832 h 164125"/>
                  <a:gd name="connsiteX7" fmla="*/ 14178 w 145629"/>
                  <a:gd name="connsiteY7" fmla="*/ 0 h 164125"/>
                  <a:gd name="connsiteX8" fmla="*/ 145629 w 145629"/>
                  <a:gd name="connsiteY8" fmla="*/ 95281 h 164125"/>
                  <a:gd name="connsiteX0" fmla="*/ 54189 w 108376"/>
                  <a:gd name="connsiteY0" fmla="*/ 3841 h 164125"/>
                  <a:gd name="connsiteX1" fmla="*/ 94198 w 108376"/>
                  <a:gd name="connsiteY1" fmla="*/ 0 h 164125"/>
                  <a:gd name="connsiteX2" fmla="*/ 104118 w 108376"/>
                  <a:gd name="connsiteY2" fmla="*/ 26832 h 164125"/>
                  <a:gd name="connsiteX3" fmla="*/ 108376 w 108376"/>
                  <a:gd name="connsiteY3" fmla="*/ 65299 h 164125"/>
                  <a:gd name="connsiteX4" fmla="*/ 54188 w 108376"/>
                  <a:gd name="connsiteY4" fmla="*/ 164125 h 164125"/>
                  <a:gd name="connsiteX5" fmla="*/ 0 w 108376"/>
                  <a:gd name="connsiteY5" fmla="*/ 65299 h 164125"/>
                  <a:gd name="connsiteX6" fmla="*/ 4259 w 108376"/>
                  <a:gd name="connsiteY6" fmla="*/ 26832 h 164125"/>
                  <a:gd name="connsiteX7" fmla="*/ 14178 w 108376"/>
                  <a:gd name="connsiteY7" fmla="*/ 0 h 164125"/>
                  <a:gd name="connsiteX0" fmla="*/ 94198 w 108376"/>
                  <a:gd name="connsiteY0" fmla="*/ 0 h 164125"/>
                  <a:gd name="connsiteX1" fmla="*/ 104118 w 108376"/>
                  <a:gd name="connsiteY1" fmla="*/ 26832 h 164125"/>
                  <a:gd name="connsiteX2" fmla="*/ 108376 w 108376"/>
                  <a:gd name="connsiteY2" fmla="*/ 65299 h 164125"/>
                  <a:gd name="connsiteX3" fmla="*/ 54188 w 108376"/>
                  <a:gd name="connsiteY3" fmla="*/ 164125 h 164125"/>
                  <a:gd name="connsiteX4" fmla="*/ 0 w 108376"/>
                  <a:gd name="connsiteY4" fmla="*/ 65299 h 164125"/>
                  <a:gd name="connsiteX5" fmla="*/ 4259 w 108376"/>
                  <a:gd name="connsiteY5" fmla="*/ 26832 h 164125"/>
                  <a:gd name="connsiteX6" fmla="*/ 14178 w 108376"/>
                  <a:gd name="connsiteY6" fmla="*/ 0 h 164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376" h="164125">
                    <a:moveTo>
                      <a:pt x="94198" y="0"/>
                    </a:moveTo>
                    <a:lnTo>
                      <a:pt x="104118" y="26832"/>
                    </a:lnTo>
                    <a:cubicBezTo>
                      <a:pt x="106860" y="38655"/>
                      <a:pt x="108376" y="51654"/>
                      <a:pt x="108376" y="65299"/>
                    </a:cubicBezTo>
                    <a:cubicBezTo>
                      <a:pt x="108376" y="119879"/>
                      <a:pt x="84115" y="164125"/>
                      <a:pt x="54188" y="164125"/>
                    </a:cubicBezTo>
                    <a:cubicBezTo>
                      <a:pt x="24261" y="164125"/>
                      <a:pt x="0" y="119879"/>
                      <a:pt x="0" y="65299"/>
                    </a:cubicBezTo>
                    <a:cubicBezTo>
                      <a:pt x="0" y="51654"/>
                      <a:pt x="1517" y="38655"/>
                      <a:pt x="4259" y="26832"/>
                    </a:cubicBezTo>
                    <a:lnTo>
                      <a:pt x="14178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91" name="円/楕円 27">
              <a:extLst>
                <a:ext uri="{FF2B5EF4-FFF2-40B4-BE49-F238E27FC236}">
                  <a16:creationId xmlns:a16="http://schemas.microsoft.com/office/drawing/2014/main" id="{9519043F-46B4-566A-FBF3-10408D7CAF58}"/>
                </a:ext>
              </a:extLst>
            </p:cNvPr>
            <p:cNvSpPr/>
            <p:nvPr/>
          </p:nvSpPr>
          <p:spPr>
            <a:xfrm rot="10800000" flipV="1">
              <a:off x="7827682" y="5189019"/>
              <a:ext cx="144005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127 w 3210545"/>
                <a:gd name="connsiteY0" fmla="*/ 245559 h 591844"/>
                <a:gd name="connsiteX1" fmla="*/ 1670964 w 3210545"/>
                <a:gd name="connsiteY1" fmla="*/ 0 h 591844"/>
                <a:gd name="connsiteX2" fmla="*/ 3210545 w 3210545"/>
                <a:gd name="connsiteY2" fmla="*/ 245559 h 591844"/>
                <a:gd name="connsiteX3" fmla="*/ 1605336 w 3210545"/>
                <a:gd name="connsiteY3" fmla="*/ 591844 h 591844"/>
                <a:gd name="connsiteX4" fmla="*/ 127 w 3210545"/>
                <a:gd name="connsiteY4" fmla="*/ 245559 h 591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545" h="591844">
                  <a:moveTo>
                    <a:pt x="127" y="245559"/>
                  </a:moveTo>
                  <a:cubicBezTo>
                    <a:pt x="11065" y="146918"/>
                    <a:pt x="784432" y="0"/>
                    <a:pt x="1670964" y="0"/>
                  </a:cubicBezTo>
                  <a:cubicBezTo>
                    <a:pt x="2557496" y="0"/>
                    <a:pt x="3210545" y="154317"/>
                    <a:pt x="3210545" y="245559"/>
                  </a:cubicBezTo>
                  <a:cubicBezTo>
                    <a:pt x="3210545" y="336801"/>
                    <a:pt x="2491868" y="591844"/>
                    <a:pt x="1605336" y="591844"/>
                  </a:cubicBezTo>
                  <a:cubicBezTo>
                    <a:pt x="718804" y="591844"/>
                    <a:pt x="-10811" y="344200"/>
                    <a:pt x="127" y="245559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36" name="グループ化 235">
            <a:extLst>
              <a:ext uri="{FF2B5EF4-FFF2-40B4-BE49-F238E27FC236}">
                <a16:creationId xmlns:a16="http://schemas.microsoft.com/office/drawing/2014/main" id="{5E59BABA-339E-572F-7678-17CF471F4641}"/>
              </a:ext>
            </a:extLst>
          </p:cNvPr>
          <p:cNvGrpSpPr/>
          <p:nvPr/>
        </p:nvGrpSpPr>
        <p:grpSpPr>
          <a:xfrm>
            <a:off x="6616898" y="961146"/>
            <a:ext cx="2684089" cy="2587135"/>
            <a:chOff x="6616898" y="961146"/>
            <a:chExt cx="2684089" cy="2587135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CA61A91C-A9EA-2217-B362-BF1390573CC3}"/>
                </a:ext>
              </a:extLst>
            </p:cNvPr>
            <p:cNvGrpSpPr/>
            <p:nvPr/>
          </p:nvGrpSpPr>
          <p:grpSpPr>
            <a:xfrm>
              <a:off x="6616898" y="961146"/>
              <a:ext cx="2684089" cy="2582153"/>
              <a:chOff x="6616898" y="961147"/>
              <a:chExt cx="2684089" cy="2473974"/>
            </a:xfrm>
          </p:grpSpPr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3E754D03-E857-5493-E1F2-E883EF0A55CB}"/>
                  </a:ext>
                </a:extLst>
              </p:cNvPr>
              <p:cNvGrpSpPr/>
              <p:nvPr/>
            </p:nvGrpSpPr>
            <p:grpSpPr>
              <a:xfrm>
                <a:off x="6616898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947DB6CD-0A48-2289-2467-2C7D6B3AACA5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93942953-2588-91CB-985B-2FE454E6C8AF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FA678523-55A3-2D1B-6646-4F0E70C0E7CA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F3D66D0A-EBA8-97F5-F522-13349E131387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242E24E5-5425-2499-2D2E-6C12D144A72C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218B3BDF-BBEA-FEE7-C6BD-D9038DABBB89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5C168A5E-7742-B000-577D-700A74448EA7}"/>
                  </a:ext>
                </a:extLst>
              </p:cNvPr>
              <p:cNvGrpSpPr/>
              <p:nvPr/>
            </p:nvGrpSpPr>
            <p:grpSpPr>
              <a:xfrm>
                <a:off x="6849085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AE2977AA-2AA2-9D72-79F2-C631702353F9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6019FE14-DE8D-CA91-1AFA-94257B8FF32F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25BBBD5D-79B5-651F-E0BE-6F2E464C6A1F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1C0045F1-459F-8EE6-B2DA-1F6C381E6ECD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A7DC0A30-F359-9043-99D0-7A29571922C3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B0B2E37E-C126-9BE4-A361-BD3DBF3A1F66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40ADF28D-5171-A347-9800-2A96C1CDF849}"/>
                </a:ext>
              </a:extLst>
            </p:cNvPr>
            <p:cNvSpPr/>
            <p:nvPr/>
          </p:nvSpPr>
          <p:spPr>
            <a:xfrm rot="4861748">
              <a:off x="7713392" y="-17018"/>
              <a:ext cx="413936" cy="2478390"/>
            </a:xfrm>
            <a:custGeom>
              <a:avLst/>
              <a:gdLst>
                <a:gd name="connsiteX0" fmla="*/ 231276 w 454028"/>
                <a:gd name="connsiteY0" fmla="*/ 28039 h 2718435"/>
                <a:gd name="connsiteX1" fmla="*/ 231276 w 454028"/>
                <a:gd name="connsiteY1" fmla="*/ 0 h 2718435"/>
                <a:gd name="connsiteX2" fmla="*/ 288911 w 454028"/>
                <a:gd name="connsiteY2" fmla="*/ 0 h 2718435"/>
                <a:gd name="connsiteX3" fmla="*/ 288911 w 454028"/>
                <a:gd name="connsiteY3" fmla="*/ 28039 h 2718435"/>
                <a:gd name="connsiteX4" fmla="*/ 231275 w 454028"/>
                <a:gd name="connsiteY4" fmla="*/ 70097 h 2718435"/>
                <a:gd name="connsiteX5" fmla="*/ 231275 w 454028"/>
                <a:gd name="connsiteY5" fmla="*/ 42058 h 2718435"/>
                <a:gd name="connsiteX6" fmla="*/ 288910 w 454028"/>
                <a:gd name="connsiteY6" fmla="*/ 42058 h 2718435"/>
                <a:gd name="connsiteX7" fmla="*/ 288910 w 454028"/>
                <a:gd name="connsiteY7" fmla="*/ 56078 h 2718435"/>
                <a:gd name="connsiteX8" fmla="*/ 313834 w 454028"/>
                <a:gd name="connsiteY8" fmla="*/ 56078 h 2718435"/>
                <a:gd name="connsiteX9" fmla="*/ 404181 w 454028"/>
                <a:gd name="connsiteY9" fmla="*/ 56078 h 2718435"/>
                <a:gd name="connsiteX10" fmla="*/ 441566 w 454028"/>
                <a:gd name="connsiteY10" fmla="*/ 56078 h 2718435"/>
                <a:gd name="connsiteX11" fmla="*/ 454028 w 454028"/>
                <a:gd name="connsiteY11" fmla="*/ 56078 h 2718435"/>
                <a:gd name="connsiteX12" fmla="*/ 454028 w 454028"/>
                <a:gd name="connsiteY12" fmla="*/ 232410 h 2718435"/>
                <a:gd name="connsiteX13" fmla="*/ 404181 w 454028"/>
                <a:gd name="connsiteY13" fmla="*/ 232410 h 2718435"/>
                <a:gd name="connsiteX14" fmla="*/ 404181 w 454028"/>
                <a:gd name="connsiteY14" fmla="*/ 105924 h 2718435"/>
                <a:gd name="connsiteX15" fmla="*/ 313834 w 454028"/>
                <a:gd name="connsiteY15" fmla="*/ 105924 h 2718435"/>
                <a:gd name="connsiteX16" fmla="*/ 313834 w 454028"/>
                <a:gd name="connsiteY16" fmla="*/ 232410 h 2718435"/>
                <a:gd name="connsiteX17" fmla="*/ 263987 w 454028"/>
                <a:gd name="connsiteY17" fmla="*/ 232410 h 2718435"/>
                <a:gd name="connsiteX18" fmla="*/ 263987 w 454028"/>
                <a:gd name="connsiteY18" fmla="*/ 70097 h 2718435"/>
                <a:gd name="connsiteX19" fmla="*/ 187324 w 454028"/>
                <a:gd name="connsiteY19" fmla="*/ 289339 h 2718435"/>
                <a:gd name="connsiteX20" fmla="*/ 187324 w 454028"/>
                <a:gd name="connsiteY20" fmla="*/ 255768 h 2718435"/>
                <a:gd name="connsiteX21" fmla="*/ 256331 w 454028"/>
                <a:gd name="connsiteY21" fmla="*/ 255768 h 2718435"/>
                <a:gd name="connsiteX22" fmla="*/ 256331 w 454028"/>
                <a:gd name="connsiteY22" fmla="*/ 289339 h 2718435"/>
                <a:gd name="connsiteX23" fmla="*/ 187323 w 454028"/>
                <a:gd name="connsiteY23" fmla="*/ 339696 h 2718435"/>
                <a:gd name="connsiteX24" fmla="*/ 187323 w 454028"/>
                <a:gd name="connsiteY24" fmla="*/ 306125 h 2718435"/>
                <a:gd name="connsiteX25" fmla="*/ 256330 w 454028"/>
                <a:gd name="connsiteY25" fmla="*/ 306125 h 2718435"/>
                <a:gd name="connsiteX26" fmla="*/ 256330 w 454028"/>
                <a:gd name="connsiteY26" fmla="*/ 322910 h 2718435"/>
                <a:gd name="connsiteX27" fmla="*/ 286171 w 454028"/>
                <a:gd name="connsiteY27" fmla="*/ 322910 h 2718435"/>
                <a:gd name="connsiteX28" fmla="*/ 394345 w 454028"/>
                <a:gd name="connsiteY28" fmla="*/ 322910 h 2718435"/>
                <a:gd name="connsiteX29" fmla="*/ 439107 w 454028"/>
                <a:gd name="connsiteY29" fmla="*/ 322910 h 2718435"/>
                <a:gd name="connsiteX30" fmla="*/ 454027 w 454028"/>
                <a:gd name="connsiteY30" fmla="*/ 322910 h 2718435"/>
                <a:gd name="connsiteX31" fmla="*/ 454027 w 454028"/>
                <a:gd name="connsiteY31" fmla="*/ 534035 h 2718435"/>
                <a:gd name="connsiteX32" fmla="*/ 394345 w 454028"/>
                <a:gd name="connsiteY32" fmla="*/ 534035 h 2718435"/>
                <a:gd name="connsiteX33" fmla="*/ 394345 w 454028"/>
                <a:gd name="connsiteY33" fmla="*/ 382592 h 2718435"/>
                <a:gd name="connsiteX34" fmla="*/ 286171 w 454028"/>
                <a:gd name="connsiteY34" fmla="*/ 382592 h 2718435"/>
                <a:gd name="connsiteX35" fmla="*/ 286171 w 454028"/>
                <a:gd name="connsiteY35" fmla="*/ 534035 h 2718435"/>
                <a:gd name="connsiteX36" fmla="*/ 226489 w 454028"/>
                <a:gd name="connsiteY36" fmla="*/ 534035 h 2718435"/>
                <a:gd name="connsiteX37" fmla="*/ 226489 w 454028"/>
                <a:gd name="connsiteY37" fmla="*/ 339696 h 2718435"/>
                <a:gd name="connsiteX38" fmla="*/ 142877 w 454028"/>
                <a:gd name="connsiteY38" fmla="*/ 604160 h 2718435"/>
                <a:gd name="connsiteX39" fmla="*/ 142877 w 454028"/>
                <a:gd name="connsiteY39" fmla="*/ 564994 h 2718435"/>
                <a:gd name="connsiteX40" fmla="*/ 223385 w 454028"/>
                <a:gd name="connsiteY40" fmla="*/ 564994 h 2718435"/>
                <a:gd name="connsiteX41" fmla="*/ 223385 w 454028"/>
                <a:gd name="connsiteY41" fmla="*/ 604160 h 2718435"/>
                <a:gd name="connsiteX42" fmla="*/ 142876 w 454028"/>
                <a:gd name="connsiteY42" fmla="*/ 662908 h 2718435"/>
                <a:gd name="connsiteX43" fmla="*/ 142876 w 454028"/>
                <a:gd name="connsiteY43" fmla="*/ 623742 h 2718435"/>
                <a:gd name="connsiteX44" fmla="*/ 223384 w 454028"/>
                <a:gd name="connsiteY44" fmla="*/ 623742 h 2718435"/>
                <a:gd name="connsiteX45" fmla="*/ 223384 w 454028"/>
                <a:gd name="connsiteY45" fmla="*/ 643325 h 2718435"/>
                <a:gd name="connsiteX46" fmla="*/ 258198 w 454028"/>
                <a:gd name="connsiteY46" fmla="*/ 643325 h 2718435"/>
                <a:gd name="connsiteX47" fmla="*/ 384399 w 454028"/>
                <a:gd name="connsiteY47" fmla="*/ 643325 h 2718435"/>
                <a:gd name="connsiteX48" fmla="*/ 436621 w 454028"/>
                <a:gd name="connsiteY48" fmla="*/ 643325 h 2718435"/>
                <a:gd name="connsiteX49" fmla="*/ 454028 w 454028"/>
                <a:gd name="connsiteY49" fmla="*/ 643325 h 2718435"/>
                <a:gd name="connsiteX50" fmla="*/ 454028 w 454028"/>
                <a:gd name="connsiteY50" fmla="*/ 889635 h 2718435"/>
                <a:gd name="connsiteX51" fmla="*/ 384399 w 454028"/>
                <a:gd name="connsiteY51" fmla="*/ 889635 h 2718435"/>
                <a:gd name="connsiteX52" fmla="*/ 384399 w 454028"/>
                <a:gd name="connsiteY52" fmla="*/ 712953 h 2718435"/>
                <a:gd name="connsiteX53" fmla="*/ 258198 w 454028"/>
                <a:gd name="connsiteY53" fmla="*/ 712953 h 2718435"/>
                <a:gd name="connsiteX54" fmla="*/ 258198 w 454028"/>
                <a:gd name="connsiteY54" fmla="*/ 889635 h 2718435"/>
                <a:gd name="connsiteX55" fmla="*/ 188570 w 454028"/>
                <a:gd name="connsiteY55" fmla="*/ 889635 h 2718435"/>
                <a:gd name="connsiteX56" fmla="*/ 188570 w 454028"/>
                <a:gd name="connsiteY56" fmla="*/ 662908 h 2718435"/>
                <a:gd name="connsiteX57" fmla="*/ 109552 w 454028"/>
                <a:gd name="connsiteY57" fmla="*/ 973636 h 2718435"/>
                <a:gd name="connsiteX58" fmla="*/ 109552 w 454028"/>
                <a:gd name="connsiteY58" fmla="*/ 930275 h 2718435"/>
                <a:gd name="connsiteX59" fmla="*/ 198682 w 454028"/>
                <a:gd name="connsiteY59" fmla="*/ 930275 h 2718435"/>
                <a:gd name="connsiteX60" fmla="*/ 198682 w 454028"/>
                <a:gd name="connsiteY60" fmla="*/ 973636 h 2718435"/>
                <a:gd name="connsiteX61" fmla="*/ 109551 w 454028"/>
                <a:gd name="connsiteY61" fmla="*/ 1038676 h 2718435"/>
                <a:gd name="connsiteX62" fmla="*/ 109551 w 454028"/>
                <a:gd name="connsiteY62" fmla="*/ 995316 h 2718435"/>
                <a:gd name="connsiteX63" fmla="*/ 198681 w 454028"/>
                <a:gd name="connsiteY63" fmla="*/ 995316 h 2718435"/>
                <a:gd name="connsiteX64" fmla="*/ 198681 w 454028"/>
                <a:gd name="connsiteY64" fmla="*/ 1016996 h 2718435"/>
                <a:gd name="connsiteX65" fmla="*/ 237223 w 454028"/>
                <a:gd name="connsiteY65" fmla="*/ 1016996 h 2718435"/>
                <a:gd name="connsiteX66" fmla="*/ 376941 w 454028"/>
                <a:gd name="connsiteY66" fmla="*/ 1016996 h 2718435"/>
                <a:gd name="connsiteX67" fmla="*/ 434755 w 454028"/>
                <a:gd name="connsiteY67" fmla="*/ 1016996 h 2718435"/>
                <a:gd name="connsiteX68" fmla="*/ 454026 w 454028"/>
                <a:gd name="connsiteY68" fmla="*/ 1016996 h 2718435"/>
                <a:gd name="connsiteX69" fmla="*/ 454026 w 454028"/>
                <a:gd name="connsiteY69" fmla="*/ 1289685 h 2718435"/>
                <a:gd name="connsiteX70" fmla="*/ 376941 w 454028"/>
                <a:gd name="connsiteY70" fmla="*/ 1289685 h 2718435"/>
                <a:gd name="connsiteX71" fmla="*/ 376941 w 454028"/>
                <a:gd name="connsiteY71" fmla="*/ 1094081 h 2718435"/>
                <a:gd name="connsiteX72" fmla="*/ 237223 w 454028"/>
                <a:gd name="connsiteY72" fmla="*/ 1094081 h 2718435"/>
                <a:gd name="connsiteX73" fmla="*/ 237223 w 454028"/>
                <a:gd name="connsiteY73" fmla="*/ 1289685 h 2718435"/>
                <a:gd name="connsiteX74" fmla="*/ 160138 w 454028"/>
                <a:gd name="connsiteY74" fmla="*/ 1289685 h 2718435"/>
                <a:gd name="connsiteX75" fmla="*/ 160138 w 454028"/>
                <a:gd name="connsiteY75" fmla="*/ 1038676 h 2718435"/>
                <a:gd name="connsiteX76" fmla="*/ 60863 w 454028"/>
                <a:gd name="connsiteY76" fmla="*/ 1373464 h 2718435"/>
                <a:gd name="connsiteX77" fmla="*/ 60863 w 454028"/>
                <a:gd name="connsiteY77" fmla="*/ 1323975 h 2718435"/>
                <a:gd name="connsiteX78" fmla="*/ 162591 w 454028"/>
                <a:gd name="connsiteY78" fmla="*/ 1323975 h 2718435"/>
                <a:gd name="connsiteX79" fmla="*/ 162591 w 454028"/>
                <a:gd name="connsiteY79" fmla="*/ 1373464 h 2718435"/>
                <a:gd name="connsiteX80" fmla="*/ 60862 w 454028"/>
                <a:gd name="connsiteY80" fmla="*/ 1447698 h 2718435"/>
                <a:gd name="connsiteX81" fmla="*/ 60862 w 454028"/>
                <a:gd name="connsiteY81" fmla="*/ 1398208 h 2718435"/>
                <a:gd name="connsiteX82" fmla="*/ 162590 w 454028"/>
                <a:gd name="connsiteY82" fmla="*/ 1398208 h 2718435"/>
                <a:gd name="connsiteX83" fmla="*/ 162590 w 454028"/>
                <a:gd name="connsiteY83" fmla="*/ 1422953 h 2718435"/>
                <a:gd name="connsiteX84" fmla="*/ 206581 w 454028"/>
                <a:gd name="connsiteY84" fmla="*/ 1422953 h 2718435"/>
                <a:gd name="connsiteX85" fmla="*/ 366046 w 454028"/>
                <a:gd name="connsiteY85" fmla="*/ 1422953 h 2718435"/>
                <a:gd name="connsiteX86" fmla="*/ 432031 w 454028"/>
                <a:gd name="connsiteY86" fmla="*/ 1422953 h 2718435"/>
                <a:gd name="connsiteX87" fmla="*/ 454027 w 454028"/>
                <a:gd name="connsiteY87" fmla="*/ 1422953 h 2718435"/>
                <a:gd name="connsiteX88" fmla="*/ 454027 w 454028"/>
                <a:gd name="connsiteY88" fmla="*/ 1734185 h 2718435"/>
                <a:gd name="connsiteX89" fmla="*/ 366046 w 454028"/>
                <a:gd name="connsiteY89" fmla="*/ 1734185 h 2718435"/>
                <a:gd name="connsiteX90" fmla="*/ 366046 w 454028"/>
                <a:gd name="connsiteY90" fmla="*/ 1510934 h 2718435"/>
                <a:gd name="connsiteX91" fmla="*/ 206581 w 454028"/>
                <a:gd name="connsiteY91" fmla="*/ 1510934 h 2718435"/>
                <a:gd name="connsiteX92" fmla="*/ 206581 w 454028"/>
                <a:gd name="connsiteY92" fmla="*/ 1734185 h 2718435"/>
                <a:gd name="connsiteX93" fmla="*/ 118600 w 454028"/>
                <a:gd name="connsiteY93" fmla="*/ 1734185 h 2718435"/>
                <a:gd name="connsiteX94" fmla="*/ 118600 w 454028"/>
                <a:gd name="connsiteY94" fmla="*/ 1447698 h 2718435"/>
                <a:gd name="connsiteX95" fmla="*/ 45648 w 454028"/>
                <a:gd name="connsiteY95" fmla="*/ 1819879 h 2718435"/>
                <a:gd name="connsiteX96" fmla="*/ 45648 w 454028"/>
                <a:gd name="connsiteY96" fmla="*/ 1768475 h 2718435"/>
                <a:gd name="connsiteX97" fmla="*/ 151313 w 454028"/>
                <a:gd name="connsiteY97" fmla="*/ 1768475 h 2718435"/>
                <a:gd name="connsiteX98" fmla="*/ 151313 w 454028"/>
                <a:gd name="connsiteY98" fmla="*/ 1819879 h 2718435"/>
                <a:gd name="connsiteX99" fmla="*/ 45647 w 454028"/>
                <a:gd name="connsiteY99" fmla="*/ 1896986 h 2718435"/>
                <a:gd name="connsiteX100" fmla="*/ 45647 w 454028"/>
                <a:gd name="connsiteY100" fmla="*/ 1845581 h 2718435"/>
                <a:gd name="connsiteX101" fmla="*/ 151312 w 454028"/>
                <a:gd name="connsiteY101" fmla="*/ 1845581 h 2718435"/>
                <a:gd name="connsiteX102" fmla="*/ 151312 w 454028"/>
                <a:gd name="connsiteY102" fmla="*/ 1871283 h 2718435"/>
                <a:gd name="connsiteX103" fmla="*/ 197005 w 454028"/>
                <a:gd name="connsiteY103" fmla="*/ 1871283 h 2718435"/>
                <a:gd name="connsiteX104" fmla="*/ 362641 w 454028"/>
                <a:gd name="connsiteY104" fmla="*/ 1871283 h 2718435"/>
                <a:gd name="connsiteX105" fmla="*/ 431180 w 454028"/>
                <a:gd name="connsiteY105" fmla="*/ 1871283 h 2718435"/>
                <a:gd name="connsiteX106" fmla="*/ 454027 w 454028"/>
                <a:gd name="connsiteY106" fmla="*/ 1871283 h 2718435"/>
                <a:gd name="connsiteX107" fmla="*/ 454026 w 454028"/>
                <a:gd name="connsiteY107" fmla="*/ 2194560 h 2718435"/>
                <a:gd name="connsiteX108" fmla="*/ 362641 w 454028"/>
                <a:gd name="connsiteY108" fmla="*/ 2194560 h 2718435"/>
                <a:gd name="connsiteX109" fmla="*/ 362641 w 454028"/>
                <a:gd name="connsiteY109" fmla="*/ 1962669 h 2718435"/>
                <a:gd name="connsiteX110" fmla="*/ 197005 w 454028"/>
                <a:gd name="connsiteY110" fmla="*/ 1962669 h 2718435"/>
                <a:gd name="connsiteX111" fmla="*/ 197005 w 454028"/>
                <a:gd name="connsiteY111" fmla="*/ 2194560 h 2718435"/>
                <a:gd name="connsiteX112" fmla="*/ 105619 w 454028"/>
                <a:gd name="connsiteY112" fmla="*/ 2194560 h 2718435"/>
                <a:gd name="connsiteX113" fmla="*/ 105619 w 454028"/>
                <a:gd name="connsiteY113" fmla="*/ 1896986 h 2718435"/>
                <a:gd name="connsiteX114" fmla="*/ 1 w 454028"/>
                <a:gd name="connsiteY114" fmla="*/ 2301875 h 2718435"/>
                <a:gd name="connsiteX115" fmla="*/ 1 w 454028"/>
                <a:gd name="connsiteY115" fmla="*/ 2244725 h 2718435"/>
                <a:gd name="connsiteX116" fmla="*/ 117476 w 454028"/>
                <a:gd name="connsiteY116" fmla="*/ 2244725 h 2718435"/>
                <a:gd name="connsiteX117" fmla="*/ 117476 w 454028"/>
                <a:gd name="connsiteY117" fmla="*/ 2301875 h 2718435"/>
                <a:gd name="connsiteX118" fmla="*/ 0 w 454028"/>
                <a:gd name="connsiteY118" fmla="*/ 2387600 h 2718435"/>
                <a:gd name="connsiteX119" fmla="*/ 0 w 454028"/>
                <a:gd name="connsiteY119" fmla="*/ 2330450 h 2718435"/>
                <a:gd name="connsiteX120" fmla="*/ 117475 w 454028"/>
                <a:gd name="connsiteY120" fmla="*/ 2330450 h 2718435"/>
                <a:gd name="connsiteX121" fmla="*/ 117475 w 454028"/>
                <a:gd name="connsiteY121" fmla="*/ 2359025 h 2718435"/>
                <a:gd name="connsiteX122" fmla="*/ 168275 w 454028"/>
                <a:gd name="connsiteY122" fmla="*/ 2359025 h 2718435"/>
                <a:gd name="connsiteX123" fmla="*/ 352425 w 454028"/>
                <a:gd name="connsiteY123" fmla="*/ 2359025 h 2718435"/>
                <a:gd name="connsiteX124" fmla="*/ 428625 w 454028"/>
                <a:gd name="connsiteY124" fmla="*/ 2359025 h 2718435"/>
                <a:gd name="connsiteX125" fmla="*/ 454025 w 454028"/>
                <a:gd name="connsiteY125" fmla="*/ 2359025 h 2718435"/>
                <a:gd name="connsiteX126" fmla="*/ 454025 w 454028"/>
                <a:gd name="connsiteY126" fmla="*/ 2718435 h 2718435"/>
                <a:gd name="connsiteX127" fmla="*/ 352425 w 454028"/>
                <a:gd name="connsiteY127" fmla="*/ 2718435 h 2718435"/>
                <a:gd name="connsiteX128" fmla="*/ 352425 w 454028"/>
                <a:gd name="connsiteY128" fmla="*/ 2460625 h 2718435"/>
                <a:gd name="connsiteX129" fmla="*/ 168275 w 454028"/>
                <a:gd name="connsiteY129" fmla="*/ 2460625 h 2718435"/>
                <a:gd name="connsiteX130" fmla="*/ 168275 w 454028"/>
                <a:gd name="connsiteY130" fmla="*/ 2718435 h 2718435"/>
                <a:gd name="connsiteX131" fmla="*/ 66675 w 454028"/>
                <a:gd name="connsiteY131" fmla="*/ 2718435 h 2718435"/>
                <a:gd name="connsiteX132" fmla="*/ 66675 w 454028"/>
                <a:gd name="connsiteY132" fmla="*/ 2387600 h 2718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454028" h="2718435">
                  <a:moveTo>
                    <a:pt x="231276" y="28039"/>
                  </a:moveTo>
                  <a:lnTo>
                    <a:pt x="231276" y="0"/>
                  </a:lnTo>
                  <a:lnTo>
                    <a:pt x="288911" y="0"/>
                  </a:lnTo>
                  <a:lnTo>
                    <a:pt x="288911" y="28039"/>
                  </a:lnTo>
                  <a:close/>
                  <a:moveTo>
                    <a:pt x="231275" y="70097"/>
                  </a:moveTo>
                  <a:lnTo>
                    <a:pt x="231275" y="42058"/>
                  </a:lnTo>
                  <a:lnTo>
                    <a:pt x="288910" y="42058"/>
                  </a:lnTo>
                  <a:lnTo>
                    <a:pt x="288910" y="56078"/>
                  </a:lnTo>
                  <a:lnTo>
                    <a:pt x="313834" y="56078"/>
                  </a:lnTo>
                  <a:lnTo>
                    <a:pt x="404181" y="56078"/>
                  </a:lnTo>
                  <a:lnTo>
                    <a:pt x="441566" y="56078"/>
                  </a:lnTo>
                  <a:lnTo>
                    <a:pt x="454028" y="56078"/>
                  </a:lnTo>
                  <a:lnTo>
                    <a:pt x="454028" y="232410"/>
                  </a:lnTo>
                  <a:lnTo>
                    <a:pt x="404181" y="232410"/>
                  </a:lnTo>
                  <a:lnTo>
                    <a:pt x="404181" y="105924"/>
                  </a:lnTo>
                  <a:lnTo>
                    <a:pt x="313834" y="105924"/>
                  </a:lnTo>
                  <a:lnTo>
                    <a:pt x="313834" y="232410"/>
                  </a:lnTo>
                  <a:lnTo>
                    <a:pt x="263987" y="232410"/>
                  </a:lnTo>
                  <a:lnTo>
                    <a:pt x="263987" y="70097"/>
                  </a:lnTo>
                  <a:close/>
                  <a:moveTo>
                    <a:pt x="187324" y="289339"/>
                  </a:moveTo>
                  <a:lnTo>
                    <a:pt x="187324" y="255768"/>
                  </a:lnTo>
                  <a:lnTo>
                    <a:pt x="256331" y="255768"/>
                  </a:lnTo>
                  <a:lnTo>
                    <a:pt x="256331" y="289339"/>
                  </a:lnTo>
                  <a:close/>
                  <a:moveTo>
                    <a:pt x="187323" y="339696"/>
                  </a:moveTo>
                  <a:lnTo>
                    <a:pt x="187323" y="306125"/>
                  </a:lnTo>
                  <a:lnTo>
                    <a:pt x="256330" y="306125"/>
                  </a:lnTo>
                  <a:lnTo>
                    <a:pt x="256330" y="322910"/>
                  </a:lnTo>
                  <a:lnTo>
                    <a:pt x="286171" y="322910"/>
                  </a:lnTo>
                  <a:lnTo>
                    <a:pt x="394345" y="322910"/>
                  </a:lnTo>
                  <a:lnTo>
                    <a:pt x="439107" y="322910"/>
                  </a:lnTo>
                  <a:lnTo>
                    <a:pt x="454027" y="322910"/>
                  </a:lnTo>
                  <a:lnTo>
                    <a:pt x="454027" y="534035"/>
                  </a:lnTo>
                  <a:lnTo>
                    <a:pt x="394345" y="534035"/>
                  </a:lnTo>
                  <a:lnTo>
                    <a:pt x="394345" y="382592"/>
                  </a:lnTo>
                  <a:lnTo>
                    <a:pt x="286171" y="382592"/>
                  </a:lnTo>
                  <a:lnTo>
                    <a:pt x="286171" y="534035"/>
                  </a:lnTo>
                  <a:lnTo>
                    <a:pt x="226489" y="534035"/>
                  </a:lnTo>
                  <a:lnTo>
                    <a:pt x="226489" y="339696"/>
                  </a:lnTo>
                  <a:close/>
                  <a:moveTo>
                    <a:pt x="142877" y="604160"/>
                  </a:moveTo>
                  <a:lnTo>
                    <a:pt x="142877" y="564994"/>
                  </a:lnTo>
                  <a:lnTo>
                    <a:pt x="223385" y="564994"/>
                  </a:lnTo>
                  <a:lnTo>
                    <a:pt x="223385" y="604160"/>
                  </a:lnTo>
                  <a:close/>
                  <a:moveTo>
                    <a:pt x="142876" y="662908"/>
                  </a:moveTo>
                  <a:lnTo>
                    <a:pt x="142876" y="623742"/>
                  </a:lnTo>
                  <a:lnTo>
                    <a:pt x="223384" y="623742"/>
                  </a:lnTo>
                  <a:lnTo>
                    <a:pt x="223384" y="643325"/>
                  </a:lnTo>
                  <a:lnTo>
                    <a:pt x="258198" y="643325"/>
                  </a:lnTo>
                  <a:lnTo>
                    <a:pt x="384399" y="643325"/>
                  </a:lnTo>
                  <a:lnTo>
                    <a:pt x="436621" y="643325"/>
                  </a:lnTo>
                  <a:lnTo>
                    <a:pt x="454028" y="643325"/>
                  </a:lnTo>
                  <a:lnTo>
                    <a:pt x="454028" y="889635"/>
                  </a:lnTo>
                  <a:lnTo>
                    <a:pt x="384399" y="889635"/>
                  </a:lnTo>
                  <a:lnTo>
                    <a:pt x="384399" y="712953"/>
                  </a:lnTo>
                  <a:lnTo>
                    <a:pt x="258198" y="712953"/>
                  </a:lnTo>
                  <a:lnTo>
                    <a:pt x="258198" y="889635"/>
                  </a:lnTo>
                  <a:lnTo>
                    <a:pt x="188570" y="889635"/>
                  </a:lnTo>
                  <a:lnTo>
                    <a:pt x="188570" y="662908"/>
                  </a:lnTo>
                  <a:close/>
                  <a:moveTo>
                    <a:pt x="109552" y="973636"/>
                  </a:moveTo>
                  <a:lnTo>
                    <a:pt x="109552" y="930275"/>
                  </a:lnTo>
                  <a:lnTo>
                    <a:pt x="198682" y="930275"/>
                  </a:lnTo>
                  <a:lnTo>
                    <a:pt x="198682" y="973636"/>
                  </a:lnTo>
                  <a:close/>
                  <a:moveTo>
                    <a:pt x="109551" y="1038676"/>
                  </a:moveTo>
                  <a:lnTo>
                    <a:pt x="109551" y="995316"/>
                  </a:lnTo>
                  <a:lnTo>
                    <a:pt x="198681" y="995316"/>
                  </a:lnTo>
                  <a:lnTo>
                    <a:pt x="198681" y="1016996"/>
                  </a:lnTo>
                  <a:lnTo>
                    <a:pt x="237223" y="1016996"/>
                  </a:lnTo>
                  <a:lnTo>
                    <a:pt x="376941" y="1016996"/>
                  </a:lnTo>
                  <a:lnTo>
                    <a:pt x="434755" y="1016996"/>
                  </a:lnTo>
                  <a:lnTo>
                    <a:pt x="454026" y="1016996"/>
                  </a:lnTo>
                  <a:lnTo>
                    <a:pt x="454026" y="1289685"/>
                  </a:lnTo>
                  <a:lnTo>
                    <a:pt x="376941" y="1289685"/>
                  </a:lnTo>
                  <a:lnTo>
                    <a:pt x="376941" y="1094081"/>
                  </a:lnTo>
                  <a:lnTo>
                    <a:pt x="237223" y="1094081"/>
                  </a:lnTo>
                  <a:lnTo>
                    <a:pt x="237223" y="1289685"/>
                  </a:lnTo>
                  <a:lnTo>
                    <a:pt x="160138" y="1289685"/>
                  </a:lnTo>
                  <a:lnTo>
                    <a:pt x="160138" y="1038676"/>
                  </a:lnTo>
                  <a:close/>
                  <a:moveTo>
                    <a:pt x="60863" y="1373464"/>
                  </a:moveTo>
                  <a:lnTo>
                    <a:pt x="60863" y="1323975"/>
                  </a:lnTo>
                  <a:lnTo>
                    <a:pt x="162591" y="1323975"/>
                  </a:lnTo>
                  <a:lnTo>
                    <a:pt x="162591" y="1373464"/>
                  </a:lnTo>
                  <a:close/>
                  <a:moveTo>
                    <a:pt x="60862" y="1447698"/>
                  </a:moveTo>
                  <a:lnTo>
                    <a:pt x="60862" y="1398208"/>
                  </a:lnTo>
                  <a:lnTo>
                    <a:pt x="162590" y="1398208"/>
                  </a:lnTo>
                  <a:lnTo>
                    <a:pt x="162590" y="1422953"/>
                  </a:lnTo>
                  <a:lnTo>
                    <a:pt x="206581" y="1422953"/>
                  </a:lnTo>
                  <a:lnTo>
                    <a:pt x="366046" y="1422953"/>
                  </a:lnTo>
                  <a:lnTo>
                    <a:pt x="432031" y="1422953"/>
                  </a:lnTo>
                  <a:lnTo>
                    <a:pt x="454027" y="1422953"/>
                  </a:lnTo>
                  <a:lnTo>
                    <a:pt x="454027" y="1734185"/>
                  </a:lnTo>
                  <a:lnTo>
                    <a:pt x="366046" y="1734185"/>
                  </a:lnTo>
                  <a:lnTo>
                    <a:pt x="366046" y="1510934"/>
                  </a:lnTo>
                  <a:lnTo>
                    <a:pt x="206581" y="1510934"/>
                  </a:lnTo>
                  <a:lnTo>
                    <a:pt x="206581" y="1734185"/>
                  </a:lnTo>
                  <a:lnTo>
                    <a:pt x="118600" y="1734185"/>
                  </a:lnTo>
                  <a:lnTo>
                    <a:pt x="118600" y="1447698"/>
                  </a:lnTo>
                  <a:close/>
                  <a:moveTo>
                    <a:pt x="45648" y="1819879"/>
                  </a:moveTo>
                  <a:lnTo>
                    <a:pt x="45648" y="1768475"/>
                  </a:lnTo>
                  <a:lnTo>
                    <a:pt x="151313" y="1768475"/>
                  </a:lnTo>
                  <a:lnTo>
                    <a:pt x="151313" y="1819879"/>
                  </a:lnTo>
                  <a:close/>
                  <a:moveTo>
                    <a:pt x="45647" y="1896986"/>
                  </a:moveTo>
                  <a:lnTo>
                    <a:pt x="45647" y="1845581"/>
                  </a:lnTo>
                  <a:lnTo>
                    <a:pt x="151312" y="1845581"/>
                  </a:lnTo>
                  <a:lnTo>
                    <a:pt x="151312" y="1871283"/>
                  </a:lnTo>
                  <a:lnTo>
                    <a:pt x="197005" y="1871283"/>
                  </a:lnTo>
                  <a:lnTo>
                    <a:pt x="362641" y="1871283"/>
                  </a:lnTo>
                  <a:lnTo>
                    <a:pt x="431180" y="1871283"/>
                  </a:lnTo>
                  <a:lnTo>
                    <a:pt x="454027" y="1871283"/>
                  </a:lnTo>
                  <a:lnTo>
                    <a:pt x="454026" y="2194560"/>
                  </a:lnTo>
                  <a:lnTo>
                    <a:pt x="362641" y="2194560"/>
                  </a:lnTo>
                  <a:lnTo>
                    <a:pt x="362641" y="1962669"/>
                  </a:lnTo>
                  <a:lnTo>
                    <a:pt x="197005" y="1962669"/>
                  </a:lnTo>
                  <a:lnTo>
                    <a:pt x="197005" y="2194560"/>
                  </a:lnTo>
                  <a:lnTo>
                    <a:pt x="105619" y="2194560"/>
                  </a:lnTo>
                  <a:lnTo>
                    <a:pt x="105619" y="1896986"/>
                  </a:lnTo>
                  <a:close/>
                  <a:moveTo>
                    <a:pt x="1" y="2301875"/>
                  </a:moveTo>
                  <a:lnTo>
                    <a:pt x="1" y="2244725"/>
                  </a:lnTo>
                  <a:lnTo>
                    <a:pt x="117476" y="2244725"/>
                  </a:lnTo>
                  <a:lnTo>
                    <a:pt x="117476" y="2301875"/>
                  </a:lnTo>
                  <a:close/>
                  <a:moveTo>
                    <a:pt x="0" y="2387600"/>
                  </a:moveTo>
                  <a:lnTo>
                    <a:pt x="0" y="2330450"/>
                  </a:lnTo>
                  <a:lnTo>
                    <a:pt x="117475" y="2330450"/>
                  </a:lnTo>
                  <a:lnTo>
                    <a:pt x="117475" y="2359025"/>
                  </a:lnTo>
                  <a:lnTo>
                    <a:pt x="168275" y="2359025"/>
                  </a:lnTo>
                  <a:lnTo>
                    <a:pt x="352425" y="2359025"/>
                  </a:lnTo>
                  <a:lnTo>
                    <a:pt x="428625" y="2359025"/>
                  </a:lnTo>
                  <a:lnTo>
                    <a:pt x="454025" y="2359025"/>
                  </a:lnTo>
                  <a:lnTo>
                    <a:pt x="454025" y="2718435"/>
                  </a:lnTo>
                  <a:lnTo>
                    <a:pt x="352425" y="2718435"/>
                  </a:lnTo>
                  <a:lnTo>
                    <a:pt x="352425" y="2460625"/>
                  </a:lnTo>
                  <a:lnTo>
                    <a:pt x="168275" y="2460625"/>
                  </a:lnTo>
                  <a:lnTo>
                    <a:pt x="168275" y="2718435"/>
                  </a:lnTo>
                  <a:lnTo>
                    <a:pt x="66675" y="2718435"/>
                  </a:lnTo>
                  <a:lnTo>
                    <a:pt x="66675" y="238760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7387A7C3-3953-BA2D-C7F7-EAE0BD724954}"/>
                </a:ext>
              </a:extLst>
            </p:cNvPr>
            <p:cNvSpPr/>
            <p:nvPr/>
          </p:nvSpPr>
          <p:spPr>
            <a:xfrm flipH="1">
              <a:off x="8343811" y="2631372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591D5AE-61CD-64AC-E518-BD874623DD94}"/>
                </a:ext>
              </a:extLst>
            </p:cNvPr>
            <p:cNvSpPr/>
            <p:nvPr/>
          </p:nvSpPr>
          <p:spPr>
            <a:xfrm>
              <a:off x="7357401" y="2631372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64D558A7-64EF-4834-B0D7-FC76F9C3BA60}"/>
                </a:ext>
              </a:extLst>
            </p:cNvPr>
            <p:cNvGrpSpPr/>
            <p:nvPr/>
          </p:nvGrpSpPr>
          <p:grpSpPr>
            <a:xfrm>
              <a:off x="7326151" y="1167401"/>
              <a:ext cx="1153186" cy="2380880"/>
              <a:chOff x="3891254" y="616565"/>
              <a:chExt cx="1153186" cy="2380880"/>
            </a:xfrm>
          </p:grpSpPr>
          <p:sp>
            <p:nvSpPr>
              <p:cNvPr id="112" name="円/楕円 351">
                <a:extLst>
                  <a:ext uri="{FF2B5EF4-FFF2-40B4-BE49-F238E27FC236}">
                    <a16:creationId xmlns:a16="http://schemas.microsoft.com/office/drawing/2014/main" id="{C5F87E9F-D7B5-4AAD-862D-69E187065011}"/>
                  </a:ext>
                </a:extLst>
              </p:cNvPr>
              <p:cNvSpPr/>
              <p:nvPr/>
            </p:nvSpPr>
            <p:spPr>
              <a:xfrm>
                <a:off x="4033004" y="1055000"/>
                <a:ext cx="903328" cy="123906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" name="片側の 2 つの角を丸めた四角形 144">
                <a:extLst>
                  <a:ext uri="{FF2B5EF4-FFF2-40B4-BE49-F238E27FC236}">
                    <a16:creationId xmlns:a16="http://schemas.microsoft.com/office/drawing/2014/main" id="{252D47F2-FF2B-4197-A51B-1D4261F8F939}"/>
                  </a:ext>
                </a:extLst>
              </p:cNvPr>
              <p:cNvSpPr/>
              <p:nvPr/>
            </p:nvSpPr>
            <p:spPr>
              <a:xfrm>
                <a:off x="3996667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210206BD-042B-498A-99BD-0FAB0373761E}"/>
                  </a:ext>
                </a:extLst>
              </p:cNvPr>
              <p:cNvSpPr/>
              <p:nvPr/>
            </p:nvSpPr>
            <p:spPr>
              <a:xfrm>
                <a:off x="4245192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3D0787C2-C023-4AA6-A53C-B83E9066A885}"/>
                  </a:ext>
                </a:extLst>
              </p:cNvPr>
              <p:cNvGrpSpPr/>
              <p:nvPr/>
            </p:nvGrpSpPr>
            <p:grpSpPr>
              <a:xfrm>
                <a:off x="3891254" y="616565"/>
                <a:ext cx="1153186" cy="1280628"/>
                <a:chOff x="3927963" y="3342038"/>
                <a:chExt cx="1079768" cy="1199097"/>
              </a:xfrm>
            </p:grpSpPr>
            <p:sp>
              <p:nvSpPr>
                <p:cNvPr id="117" name="円/楕円 351">
                  <a:extLst>
                    <a:ext uri="{FF2B5EF4-FFF2-40B4-BE49-F238E27FC236}">
                      <a16:creationId xmlns:a16="http://schemas.microsoft.com/office/drawing/2014/main" id="{564AB004-CA26-473B-963D-70C22426F031}"/>
                    </a:ext>
                  </a:extLst>
                </p:cNvPr>
                <p:cNvSpPr/>
                <p:nvPr/>
              </p:nvSpPr>
              <p:spPr>
                <a:xfrm>
                  <a:off x="3971723" y="3440091"/>
                  <a:ext cx="1025889" cy="108947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460616D7-147D-409C-A158-759AC1E2E181}"/>
                    </a:ext>
                  </a:extLst>
                </p:cNvPr>
                <p:cNvGrpSpPr/>
                <p:nvPr/>
              </p:nvGrpSpPr>
              <p:grpSpPr>
                <a:xfrm>
                  <a:off x="3958047" y="3550779"/>
                  <a:ext cx="1049684" cy="990356"/>
                  <a:chOff x="1986974" y="3943263"/>
                  <a:chExt cx="834570" cy="787400"/>
                </a:xfrm>
              </p:grpSpPr>
              <p:grpSp>
                <p:nvGrpSpPr>
                  <p:cNvPr id="127" name="グループ化 126">
                    <a:extLst>
                      <a:ext uri="{FF2B5EF4-FFF2-40B4-BE49-F238E27FC236}">
                        <a16:creationId xmlns:a16="http://schemas.microsoft.com/office/drawing/2014/main" id="{E697C004-1DAA-420C-BBCB-CC2CC2083120}"/>
                      </a:ext>
                    </a:extLst>
                  </p:cNvPr>
                  <p:cNvGrpSpPr/>
                  <p:nvPr/>
                </p:nvGrpSpPr>
                <p:grpSpPr>
                  <a:xfrm>
                    <a:off x="1986974" y="3943263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30" name="グループ化 129">
                      <a:extLst>
                        <a:ext uri="{FF2B5EF4-FFF2-40B4-BE49-F238E27FC236}">
                          <a16:creationId xmlns:a16="http://schemas.microsoft.com/office/drawing/2014/main" id="{34048EEF-81D8-4135-BB05-A922E948A9FE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35" name="円/楕円 370">
                        <a:extLst>
                          <a:ext uri="{FF2B5EF4-FFF2-40B4-BE49-F238E27FC236}">
                            <a16:creationId xmlns:a16="http://schemas.microsoft.com/office/drawing/2014/main" id="{BDBDC380-3973-4EEC-86B3-1E01B4E9859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6" name="円/楕円 371">
                        <a:extLst>
                          <a:ext uri="{FF2B5EF4-FFF2-40B4-BE49-F238E27FC236}">
                            <a16:creationId xmlns:a16="http://schemas.microsoft.com/office/drawing/2014/main" id="{A83D4ECD-2013-41CA-B9EC-89B2CDD05A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31" name="グループ化 130">
                      <a:extLst>
                        <a:ext uri="{FF2B5EF4-FFF2-40B4-BE49-F238E27FC236}">
                          <a16:creationId xmlns:a16="http://schemas.microsoft.com/office/drawing/2014/main" id="{00D60430-2994-494F-81B0-38ABB9FAA30F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33" name="円/楕円 368">
                        <a:extLst>
                          <a:ext uri="{FF2B5EF4-FFF2-40B4-BE49-F238E27FC236}">
                            <a16:creationId xmlns:a16="http://schemas.microsoft.com/office/drawing/2014/main" id="{7F3B55D4-FCDF-48EC-AE75-D4DF5C3414A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4" name="円/楕円 369">
                        <a:extLst>
                          <a:ext uri="{FF2B5EF4-FFF2-40B4-BE49-F238E27FC236}">
                            <a16:creationId xmlns:a16="http://schemas.microsoft.com/office/drawing/2014/main" id="{013F7863-C2D0-4669-A0DB-E1886B5AF36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32" name="円/楕円 367">
                      <a:extLst>
                        <a:ext uri="{FF2B5EF4-FFF2-40B4-BE49-F238E27FC236}">
                          <a16:creationId xmlns:a16="http://schemas.microsoft.com/office/drawing/2014/main" id="{4B72E50C-E4BA-4A46-AA91-E6F23D1F98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9" name="正方形/長方形 67">
                    <a:extLst>
                      <a:ext uri="{FF2B5EF4-FFF2-40B4-BE49-F238E27FC236}">
                        <a16:creationId xmlns:a16="http://schemas.microsoft.com/office/drawing/2014/main" id="{47200B55-D7CE-4BC3-B1DE-D94F561280FD}"/>
                      </a:ext>
                    </a:extLst>
                  </p:cNvPr>
                  <p:cNvSpPr/>
                  <p:nvPr/>
                </p:nvSpPr>
                <p:spPr>
                  <a:xfrm>
                    <a:off x="2379193" y="4553552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9" name="月 118">
                  <a:extLst>
                    <a:ext uri="{FF2B5EF4-FFF2-40B4-BE49-F238E27FC236}">
                      <a16:creationId xmlns:a16="http://schemas.microsoft.com/office/drawing/2014/main" id="{318E659D-DB7F-4981-AF12-833A057AD2D5}"/>
                    </a:ext>
                  </a:extLst>
                </p:cNvPr>
                <p:cNvSpPr/>
                <p:nvPr/>
              </p:nvSpPr>
              <p:spPr>
                <a:xfrm rot="2700000">
                  <a:off x="4120383" y="3342037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" name="月 119">
                  <a:extLst>
                    <a:ext uri="{FF2B5EF4-FFF2-40B4-BE49-F238E27FC236}">
                      <a16:creationId xmlns:a16="http://schemas.microsoft.com/office/drawing/2014/main" id="{62071C7A-5EAC-4432-A3A3-925FE5168FB1}"/>
                    </a:ext>
                  </a:extLst>
                </p:cNvPr>
                <p:cNvSpPr/>
                <p:nvPr/>
              </p:nvSpPr>
              <p:spPr>
                <a:xfrm rot="18900000" flipH="1">
                  <a:off x="4606529" y="3342038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" name="円/楕円 355">
                  <a:extLst>
                    <a:ext uri="{FF2B5EF4-FFF2-40B4-BE49-F238E27FC236}">
                      <a16:creationId xmlns:a16="http://schemas.microsoft.com/office/drawing/2014/main" id="{49FB7B0B-A3AF-4617-A1FA-50D5B36BE3A8}"/>
                    </a:ext>
                  </a:extLst>
                </p:cNvPr>
                <p:cNvSpPr/>
                <p:nvPr/>
              </p:nvSpPr>
              <p:spPr>
                <a:xfrm>
                  <a:off x="4208156" y="3953079"/>
                  <a:ext cx="100936" cy="16411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" name="月 121">
                  <a:extLst>
                    <a:ext uri="{FF2B5EF4-FFF2-40B4-BE49-F238E27FC236}">
                      <a16:creationId xmlns:a16="http://schemas.microsoft.com/office/drawing/2014/main" id="{DC1E4503-75C7-49DA-93DC-4F68FFC7FAB3}"/>
                    </a:ext>
                  </a:extLst>
                </p:cNvPr>
                <p:cNvSpPr/>
                <p:nvPr/>
              </p:nvSpPr>
              <p:spPr>
                <a:xfrm rot="6300000">
                  <a:off x="4222462" y="3795271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" name="円/楕円 355">
                  <a:extLst>
                    <a:ext uri="{FF2B5EF4-FFF2-40B4-BE49-F238E27FC236}">
                      <a16:creationId xmlns:a16="http://schemas.microsoft.com/office/drawing/2014/main" id="{B5168F9B-20FE-4920-854B-28C9694E486C}"/>
                    </a:ext>
                  </a:extLst>
                </p:cNvPr>
                <p:cNvSpPr/>
                <p:nvPr/>
              </p:nvSpPr>
              <p:spPr>
                <a:xfrm>
                  <a:off x="4674881" y="3953079"/>
                  <a:ext cx="100936" cy="16411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" name="月 123">
                  <a:extLst>
                    <a:ext uri="{FF2B5EF4-FFF2-40B4-BE49-F238E27FC236}">
                      <a16:creationId xmlns:a16="http://schemas.microsoft.com/office/drawing/2014/main" id="{7E4ACCC1-23CF-458B-9043-78A963DDE6AF}"/>
                    </a:ext>
                  </a:extLst>
                </p:cNvPr>
                <p:cNvSpPr/>
                <p:nvPr/>
              </p:nvSpPr>
              <p:spPr>
                <a:xfrm rot="4500000">
                  <a:off x="4689187" y="3795271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" name="円/楕円 355">
                  <a:extLst>
                    <a:ext uri="{FF2B5EF4-FFF2-40B4-BE49-F238E27FC236}">
                      <a16:creationId xmlns:a16="http://schemas.microsoft.com/office/drawing/2014/main" id="{0BEA64ED-7D96-4E76-8AAF-A43172A5F2AF}"/>
                    </a:ext>
                  </a:extLst>
                </p:cNvPr>
                <p:cNvSpPr/>
                <p:nvPr/>
              </p:nvSpPr>
              <p:spPr>
                <a:xfrm>
                  <a:off x="4235764" y="3981673"/>
                  <a:ext cx="45720" cy="4572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" name="円/楕円 355">
                  <a:extLst>
                    <a:ext uri="{FF2B5EF4-FFF2-40B4-BE49-F238E27FC236}">
                      <a16:creationId xmlns:a16="http://schemas.microsoft.com/office/drawing/2014/main" id="{49EAAE9D-ED6C-4624-8BD0-4156975F877D}"/>
                    </a:ext>
                  </a:extLst>
                </p:cNvPr>
                <p:cNvSpPr/>
                <p:nvPr/>
              </p:nvSpPr>
              <p:spPr>
                <a:xfrm>
                  <a:off x="4702489" y="3981673"/>
                  <a:ext cx="45720" cy="4572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224" name="円/楕円 27">
              <a:extLst>
                <a:ext uri="{FF2B5EF4-FFF2-40B4-BE49-F238E27FC236}">
                  <a16:creationId xmlns:a16="http://schemas.microsoft.com/office/drawing/2014/main" id="{45D33A9A-5165-B66B-7896-7154A6832817}"/>
                </a:ext>
              </a:extLst>
            </p:cNvPr>
            <p:cNvSpPr/>
            <p:nvPr/>
          </p:nvSpPr>
          <p:spPr>
            <a:xfrm rot="10800000" flipV="1">
              <a:off x="7842006" y="2317130"/>
              <a:ext cx="144005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127 w 3210545"/>
                <a:gd name="connsiteY0" fmla="*/ 245559 h 591844"/>
                <a:gd name="connsiteX1" fmla="*/ 1670964 w 3210545"/>
                <a:gd name="connsiteY1" fmla="*/ 0 h 591844"/>
                <a:gd name="connsiteX2" fmla="*/ 3210545 w 3210545"/>
                <a:gd name="connsiteY2" fmla="*/ 245559 h 591844"/>
                <a:gd name="connsiteX3" fmla="*/ 1605336 w 3210545"/>
                <a:gd name="connsiteY3" fmla="*/ 591844 h 591844"/>
                <a:gd name="connsiteX4" fmla="*/ 127 w 3210545"/>
                <a:gd name="connsiteY4" fmla="*/ 245559 h 591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545" h="591844">
                  <a:moveTo>
                    <a:pt x="127" y="245559"/>
                  </a:moveTo>
                  <a:cubicBezTo>
                    <a:pt x="11065" y="146918"/>
                    <a:pt x="784432" y="0"/>
                    <a:pt x="1670964" y="0"/>
                  </a:cubicBezTo>
                  <a:cubicBezTo>
                    <a:pt x="2557496" y="0"/>
                    <a:pt x="3210545" y="154317"/>
                    <a:pt x="3210545" y="245559"/>
                  </a:cubicBezTo>
                  <a:cubicBezTo>
                    <a:pt x="3210545" y="336801"/>
                    <a:pt x="2491868" y="591844"/>
                    <a:pt x="1605336" y="591844"/>
                  </a:cubicBezTo>
                  <a:cubicBezTo>
                    <a:pt x="718804" y="591844"/>
                    <a:pt x="-10811" y="344200"/>
                    <a:pt x="127" y="245559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35" name="グループ化 234">
            <a:extLst>
              <a:ext uri="{FF2B5EF4-FFF2-40B4-BE49-F238E27FC236}">
                <a16:creationId xmlns:a16="http://schemas.microsoft.com/office/drawing/2014/main" id="{97AC91DF-CF68-CB36-6AFA-BDCF6FFD862F}"/>
              </a:ext>
            </a:extLst>
          </p:cNvPr>
          <p:cNvGrpSpPr/>
          <p:nvPr/>
        </p:nvGrpSpPr>
        <p:grpSpPr>
          <a:xfrm>
            <a:off x="3658038" y="961146"/>
            <a:ext cx="2684089" cy="2587135"/>
            <a:chOff x="3658038" y="961146"/>
            <a:chExt cx="2684089" cy="2587135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34D2499A-BAEB-2224-8467-1D1EFAB29440}"/>
                </a:ext>
              </a:extLst>
            </p:cNvPr>
            <p:cNvGrpSpPr/>
            <p:nvPr/>
          </p:nvGrpSpPr>
          <p:grpSpPr>
            <a:xfrm>
              <a:off x="3658038" y="961146"/>
              <a:ext cx="2684089" cy="2582153"/>
              <a:chOff x="3658038" y="961147"/>
              <a:chExt cx="2684089" cy="2473974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BF795D4A-1C77-C983-425F-BF1C604AD736}"/>
                  </a:ext>
                </a:extLst>
              </p:cNvPr>
              <p:cNvGrpSpPr/>
              <p:nvPr/>
            </p:nvGrpSpPr>
            <p:grpSpPr>
              <a:xfrm>
                <a:off x="3658038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C20201DC-97D2-E1CC-EFDF-323A7A6DD5EE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18EA4E93-49D4-8254-9B53-6D07235E1E25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BADDC9A5-96A2-F5F0-2BD8-F6368C92EEB5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A9CB9138-347F-AB4E-B304-1DD7BBB574AC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19FC6CF4-A363-1E37-C83E-CCB75D7405EE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2763EAE0-C9AF-AFB3-5E5A-41CFA84836BC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2262972D-4CA3-A088-3F60-F6F60F954736}"/>
                  </a:ext>
                </a:extLst>
              </p:cNvPr>
              <p:cNvGrpSpPr/>
              <p:nvPr/>
            </p:nvGrpSpPr>
            <p:grpSpPr>
              <a:xfrm>
                <a:off x="3890225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FF4E9709-B9B8-D925-ABAA-F68341B18F5C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0157B17A-5895-0281-6851-98137B89FF42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24972CEE-9ACF-F6CF-F534-254C7BD02A95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AF96EE5A-C2F2-25B0-B26C-1213D041CD8F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87617A49-763B-B28D-D0D3-17F850E78584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C9A9E87A-DC29-D409-E0AE-7380EDF7D0CC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1B0B862E-0597-41FE-4D28-AE4C02DC6EBD}"/>
                </a:ext>
              </a:extLst>
            </p:cNvPr>
            <p:cNvSpPr/>
            <p:nvPr/>
          </p:nvSpPr>
          <p:spPr>
            <a:xfrm rot="4861748">
              <a:off x="4789037" y="-17018"/>
              <a:ext cx="413936" cy="2478390"/>
            </a:xfrm>
            <a:custGeom>
              <a:avLst/>
              <a:gdLst>
                <a:gd name="connsiteX0" fmla="*/ 231276 w 454028"/>
                <a:gd name="connsiteY0" fmla="*/ 28039 h 2718435"/>
                <a:gd name="connsiteX1" fmla="*/ 231276 w 454028"/>
                <a:gd name="connsiteY1" fmla="*/ 0 h 2718435"/>
                <a:gd name="connsiteX2" fmla="*/ 288911 w 454028"/>
                <a:gd name="connsiteY2" fmla="*/ 0 h 2718435"/>
                <a:gd name="connsiteX3" fmla="*/ 288911 w 454028"/>
                <a:gd name="connsiteY3" fmla="*/ 28039 h 2718435"/>
                <a:gd name="connsiteX4" fmla="*/ 231275 w 454028"/>
                <a:gd name="connsiteY4" fmla="*/ 70097 h 2718435"/>
                <a:gd name="connsiteX5" fmla="*/ 231275 w 454028"/>
                <a:gd name="connsiteY5" fmla="*/ 42058 h 2718435"/>
                <a:gd name="connsiteX6" fmla="*/ 288910 w 454028"/>
                <a:gd name="connsiteY6" fmla="*/ 42058 h 2718435"/>
                <a:gd name="connsiteX7" fmla="*/ 288910 w 454028"/>
                <a:gd name="connsiteY7" fmla="*/ 56078 h 2718435"/>
                <a:gd name="connsiteX8" fmla="*/ 313834 w 454028"/>
                <a:gd name="connsiteY8" fmla="*/ 56078 h 2718435"/>
                <a:gd name="connsiteX9" fmla="*/ 404181 w 454028"/>
                <a:gd name="connsiteY9" fmla="*/ 56078 h 2718435"/>
                <a:gd name="connsiteX10" fmla="*/ 441566 w 454028"/>
                <a:gd name="connsiteY10" fmla="*/ 56078 h 2718435"/>
                <a:gd name="connsiteX11" fmla="*/ 454028 w 454028"/>
                <a:gd name="connsiteY11" fmla="*/ 56078 h 2718435"/>
                <a:gd name="connsiteX12" fmla="*/ 454028 w 454028"/>
                <a:gd name="connsiteY12" fmla="*/ 232410 h 2718435"/>
                <a:gd name="connsiteX13" fmla="*/ 404181 w 454028"/>
                <a:gd name="connsiteY13" fmla="*/ 232410 h 2718435"/>
                <a:gd name="connsiteX14" fmla="*/ 404181 w 454028"/>
                <a:gd name="connsiteY14" fmla="*/ 105924 h 2718435"/>
                <a:gd name="connsiteX15" fmla="*/ 313834 w 454028"/>
                <a:gd name="connsiteY15" fmla="*/ 105924 h 2718435"/>
                <a:gd name="connsiteX16" fmla="*/ 313834 w 454028"/>
                <a:gd name="connsiteY16" fmla="*/ 232410 h 2718435"/>
                <a:gd name="connsiteX17" fmla="*/ 263987 w 454028"/>
                <a:gd name="connsiteY17" fmla="*/ 232410 h 2718435"/>
                <a:gd name="connsiteX18" fmla="*/ 263987 w 454028"/>
                <a:gd name="connsiteY18" fmla="*/ 70097 h 2718435"/>
                <a:gd name="connsiteX19" fmla="*/ 187324 w 454028"/>
                <a:gd name="connsiteY19" fmla="*/ 289339 h 2718435"/>
                <a:gd name="connsiteX20" fmla="*/ 187324 w 454028"/>
                <a:gd name="connsiteY20" fmla="*/ 255768 h 2718435"/>
                <a:gd name="connsiteX21" fmla="*/ 256331 w 454028"/>
                <a:gd name="connsiteY21" fmla="*/ 255768 h 2718435"/>
                <a:gd name="connsiteX22" fmla="*/ 256331 w 454028"/>
                <a:gd name="connsiteY22" fmla="*/ 289339 h 2718435"/>
                <a:gd name="connsiteX23" fmla="*/ 187323 w 454028"/>
                <a:gd name="connsiteY23" fmla="*/ 339696 h 2718435"/>
                <a:gd name="connsiteX24" fmla="*/ 187323 w 454028"/>
                <a:gd name="connsiteY24" fmla="*/ 306125 h 2718435"/>
                <a:gd name="connsiteX25" fmla="*/ 256330 w 454028"/>
                <a:gd name="connsiteY25" fmla="*/ 306125 h 2718435"/>
                <a:gd name="connsiteX26" fmla="*/ 256330 w 454028"/>
                <a:gd name="connsiteY26" fmla="*/ 322910 h 2718435"/>
                <a:gd name="connsiteX27" fmla="*/ 286171 w 454028"/>
                <a:gd name="connsiteY27" fmla="*/ 322910 h 2718435"/>
                <a:gd name="connsiteX28" fmla="*/ 394345 w 454028"/>
                <a:gd name="connsiteY28" fmla="*/ 322910 h 2718435"/>
                <a:gd name="connsiteX29" fmla="*/ 439107 w 454028"/>
                <a:gd name="connsiteY29" fmla="*/ 322910 h 2718435"/>
                <a:gd name="connsiteX30" fmla="*/ 454027 w 454028"/>
                <a:gd name="connsiteY30" fmla="*/ 322910 h 2718435"/>
                <a:gd name="connsiteX31" fmla="*/ 454027 w 454028"/>
                <a:gd name="connsiteY31" fmla="*/ 534035 h 2718435"/>
                <a:gd name="connsiteX32" fmla="*/ 394345 w 454028"/>
                <a:gd name="connsiteY32" fmla="*/ 534035 h 2718435"/>
                <a:gd name="connsiteX33" fmla="*/ 394345 w 454028"/>
                <a:gd name="connsiteY33" fmla="*/ 382592 h 2718435"/>
                <a:gd name="connsiteX34" fmla="*/ 286171 w 454028"/>
                <a:gd name="connsiteY34" fmla="*/ 382592 h 2718435"/>
                <a:gd name="connsiteX35" fmla="*/ 286171 w 454028"/>
                <a:gd name="connsiteY35" fmla="*/ 534035 h 2718435"/>
                <a:gd name="connsiteX36" fmla="*/ 226489 w 454028"/>
                <a:gd name="connsiteY36" fmla="*/ 534035 h 2718435"/>
                <a:gd name="connsiteX37" fmla="*/ 226489 w 454028"/>
                <a:gd name="connsiteY37" fmla="*/ 339696 h 2718435"/>
                <a:gd name="connsiteX38" fmla="*/ 142877 w 454028"/>
                <a:gd name="connsiteY38" fmla="*/ 604160 h 2718435"/>
                <a:gd name="connsiteX39" fmla="*/ 142877 w 454028"/>
                <a:gd name="connsiteY39" fmla="*/ 564994 h 2718435"/>
                <a:gd name="connsiteX40" fmla="*/ 223385 w 454028"/>
                <a:gd name="connsiteY40" fmla="*/ 564994 h 2718435"/>
                <a:gd name="connsiteX41" fmla="*/ 223385 w 454028"/>
                <a:gd name="connsiteY41" fmla="*/ 604160 h 2718435"/>
                <a:gd name="connsiteX42" fmla="*/ 142876 w 454028"/>
                <a:gd name="connsiteY42" fmla="*/ 662908 h 2718435"/>
                <a:gd name="connsiteX43" fmla="*/ 142876 w 454028"/>
                <a:gd name="connsiteY43" fmla="*/ 623742 h 2718435"/>
                <a:gd name="connsiteX44" fmla="*/ 223384 w 454028"/>
                <a:gd name="connsiteY44" fmla="*/ 623742 h 2718435"/>
                <a:gd name="connsiteX45" fmla="*/ 223384 w 454028"/>
                <a:gd name="connsiteY45" fmla="*/ 643325 h 2718435"/>
                <a:gd name="connsiteX46" fmla="*/ 258198 w 454028"/>
                <a:gd name="connsiteY46" fmla="*/ 643325 h 2718435"/>
                <a:gd name="connsiteX47" fmla="*/ 384399 w 454028"/>
                <a:gd name="connsiteY47" fmla="*/ 643325 h 2718435"/>
                <a:gd name="connsiteX48" fmla="*/ 436621 w 454028"/>
                <a:gd name="connsiteY48" fmla="*/ 643325 h 2718435"/>
                <a:gd name="connsiteX49" fmla="*/ 454028 w 454028"/>
                <a:gd name="connsiteY49" fmla="*/ 643325 h 2718435"/>
                <a:gd name="connsiteX50" fmla="*/ 454028 w 454028"/>
                <a:gd name="connsiteY50" fmla="*/ 889635 h 2718435"/>
                <a:gd name="connsiteX51" fmla="*/ 384399 w 454028"/>
                <a:gd name="connsiteY51" fmla="*/ 889635 h 2718435"/>
                <a:gd name="connsiteX52" fmla="*/ 384399 w 454028"/>
                <a:gd name="connsiteY52" fmla="*/ 712953 h 2718435"/>
                <a:gd name="connsiteX53" fmla="*/ 258198 w 454028"/>
                <a:gd name="connsiteY53" fmla="*/ 712953 h 2718435"/>
                <a:gd name="connsiteX54" fmla="*/ 258198 w 454028"/>
                <a:gd name="connsiteY54" fmla="*/ 889635 h 2718435"/>
                <a:gd name="connsiteX55" fmla="*/ 188570 w 454028"/>
                <a:gd name="connsiteY55" fmla="*/ 889635 h 2718435"/>
                <a:gd name="connsiteX56" fmla="*/ 188570 w 454028"/>
                <a:gd name="connsiteY56" fmla="*/ 662908 h 2718435"/>
                <a:gd name="connsiteX57" fmla="*/ 109552 w 454028"/>
                <a:gd name="connsiteY57" fmla="*/ 973636 h 2718435"/>
                <a:gd name="connsiteX58" fmla="*/ 109552 w 454028"/>
                <a:gd name="connsiteY58" fmla="*/ 930275 h 2718435"/>
                <a:gd name="connsiteX59" fmla="*/ 198682 w 454028"/>
                <a:gd name="connsiteY59" fmla="*/ 930275 h 2718435"/>
                <a:gd name="connsiteX60" fmla="*/ 198682 w 454028"/>
                <a:gd name="connsiteY60" fmla="*/ 973636 h 2718435"/>
                <a:gd name="connsiteX61" fmla="*/ 109551 w 454028"/>
                <a:gd name="connsiteY61" fmla="*/ 1038676 h 2718435"/>
                <a:gd name="connsiteX62" fmla="*/ 109551 w 454028"/>
                <a:gd name="connsiteY62" fmla="*/ 995316 h 2718435"/>
                <a:gd name="connsiteX63" fmla="*/ 198681 w 454028"/>
                <a:gd name="connsiteY63" fmla="*/ 995316 h 2718435"/>
                <a:gd name="connsiteX64" fmla="*/ 198681 w 454028"/>
                <a:gd name="connsiteY64" fmla="*/ 1016996 h 2718435"/>
                <a:gd name="connsiteX65" fmla="*/ 237223 w 454028"/>
                <a:gd name="connsiteY65" fmla="*/ 1016996 h 2718435"/>
                <a:gd name="connsiteX66" fmla="*/ 376941 w 454028"/>
                <a:gd name="connsiteY66" fmla="*/ 1016996 h 2718435"/>
                <a:gd name="connsiteX67" fmla="*/ 434755 w 454028"/>
                <a:gd name="connsiteY67" fmla="*/ 1016996 h 2718435"/>
                <a:gd name="connsiteX68" fmla="*/ 454026 w 454028"/>
                <a:gd name="connsiteY68" fmla="*/ 1016996 h 2718435"/>
                <a:gd name="connsiteX69" fmla="*/ 454026 w 454028"/>
                <a:gd name="connsiteY69" fmla="*/ 1289685 h 2718435"/>
                <a:gd name="connsiteX70" fmla="*/ 376941 w 454028"/>
                <a:gd name="connsiteY70" fmla="*/ 1289685 h 2718435"/>
                <a:gd name="connsiteX71" fmla="*/ 376941 w 454028"/>
                <a:gd name="connsiteY71" fmla="*/ 1094081 h 2718435"/>
                <a:gd name="connsiteX72" fmla="*/ 237223 w 454028"/>
                <a:gd name="connsiteY72" fmla="*/ 1094081 h 2718435"/>
                <a:gd name="connsiteX73" fmla="*/ 237223 w 454028"/>
                <a:gd name="connsiteY73" fmla="*/ 1289685 h 2718435"/>
                <a:gd name="connsiteX74" fmla="*/ 160138 w 454028"/>
                <a:gd name="connsiteY74" fmla="*/ 1289685 h 2718435"/>
                <a:gd name="connsiteX75" fmla="*/ 160138 w 454028"/>
                <a:gd name="connsiteY75" fmla="*/ 1038676 h 2718435"/>
                <a:gd name="connsiteX76" fmla="*/ 60863 w 454028"/>
                <a:gd name="connsiteY76" fmla="*/ 1373464 h 2718435"/>
                <a:gd name="connsiteX77" fmla="*/ 60863 w 454028"/>
                <a:gd name="connsiteY77" fmla="*/ 1323975 h 2718435"/>
                <a:gd name="connsiteX78" fmla="*/ 162591 w 454028"/>
                <a:gd name="connsiteY78" fmla="*/ 1323975 h 2718435"/>
                <a:gd name="connsiteX79" fmla="*/ 162591 w 454028"/>
                <a:gd name="connsiteY79" fmla="*/ 1373464 h 2718435"/>
                <a:gd name="connsiteX80" fmla="*/ 60862 w 454028"/>
                <a:gd name="connsiteY80" fmla="*/ 1447698 h 2718435"/>
                <a:gd name="connsiteX81" fmla="*/ 60862 w 454028"/>
                <a:gd name="connsiteY81" fmla="*/ 1398208 h 2718435"/>
                <a:gd name="connsiteX82" fmla="*/ 162590 w 454028"/>
                <a:gd name="connsiteY82" fmla="*/ 1398208 h 2718435"/>
                <a:gd name="connsiteX83" fmla="*/ 162590 w 454028"/>
                <a:gd name="connsiteY83" fmla="*/ 1422953 h 2718435"/>
                <a:gd name="connsiteX84" fmla="*/ 206581 w 454028"/>
                <a:gd name="connsiteY84" fmla="*/ 1422953 h 2718435"/>
                <a:gd name="connsiteX85" fmla="*/ 366046 w 454028"/>
                <a:gd name="connsiteY85" fmla="*/ 1422953 h 2718435"/>
                <a:gd name="connsiteX86" fmla="*/ 432031 w 454028"/>
                <a:gd name="connsiteY86" fmla="*/ 1422953 h 2718435"/>
                <a:gd name="connsiteX87" fmla="*/ 454027 w 454028"/>
                <a:gd name="connsiteY87" fmla="*/ 1422953 h 2718435"/>
                <a:gd name="connsiteX88" fmla="*/ 454027 w 454028"/>
                <a:gd name="connsiteY88" fmla="*/ 1734185 h 2718435"/>
                <a:gd name="connsiteX89" fmla="*/ 366046 w 454028"/>
                <a:gd name="connsiteY89" fmla="*/ 1734185 h 2718435"/>
                <a:gd name="connsiteX90" fmla="*/ 366046 w 454028"/>
                <a:gd name="connsiteY90" fmla="*/ 1510934 h 2718435"/>
                <a:gd name="connsiteX91" fmla="*/ 206581 w 454028"/>
                <a:gd name="connsiteY91" fmla="*/ 1510934 h 2718435"/>
                <a:gd name="connsiteX92" fmla="*/ 206581 w 454028"/>
                <a:gd name="connsiteY92" fmla="*/ 1734185 h 2718435"/>
                <a:gd name="connsiteX93" fmla="*/ 118600 w 454028"/>
                <a:gd name="connsiteY93" fmla="*/ 1734185 h 2718435"/>
                <a:gd name="connsiteX94" fmla="*/ 118600 w 454028"/>
                <a:gd name="connsiteY94" fmla="*/ 1447698 h 2718435"/>
                <a:gd name="connsiteX95" fmla="*/ 45648 w 454028"/>
                <a:gd name="connsiteY95" fmla="*/ 1819879 h 2718435"/>
                <a:gd name="connsiteX96" fmla="*/ 45648 w 454028"/>
                <a:gd name="connsiteY96" fmla="*/ 1768475 h 2718435"/>
                <a:gd name="connsiteX97" fmla="*/ 151313 w 454028"/>
                <a:gd name="connsiteY97" fmla="*/ 1768475 h 2718435"/>
                <a:gd name="connsiteX98" fmla="*/ 151313 w 454028"/>
                <a:gd name="connsiteY98" fmla="*/ 1819879 h 2718435"/>
                <a:gd name="connsiteX99" fmla="*/ 45647 w 454028"/>
                <a:gd name="connsiteY99" fmla="*/ 1896986 h 2718435"/>
                <a:gd name="connsiteX100" fmla="*/ 45647 w 454028"/>
                <a:gd name="connsiteY100" fmla="*/ 1845581 h 2718435"/>
                <a:gd name="connsiteX101" fmla="*/ 151312 w 454028"/>
                <a:gd name="connsiteY101" fmla="*/ 1845581 h 2718435"/>
                <a:gd name="connsiteX102" fmla="*/ 151312 w 454028"/>
                <a:gd name="connsiteY102" fmla="*/ 1871283 h 2718435"/>
                <a:gd name="connsiteX103" fmla="*/ 197005 w 454028"/>
                <a:gd name="connsiteY103" fmla="*/ 1871283 h 2718435"/>
                <a:gd name="connsiteX104" fmla="*/ 362641 w 454028"/>
                <a:gd name="connsiteY104" fmla="*/ 1871283 h 2718435"/>
                <a:gd name="connsiteX105" fmla="*/ 431180 w 454028"/>
                <a:gd name="connsiteY105" fmla="*/ 1871283 h 2718435"/>
                <a:gd name="connsiteX106" fmla="*/ 454027 w 454028"/>
                <a:gd name="connsiteY106" fmla="*/ 1871283 h 2718435"/>
                <a:gd name="connsiteX107" fmla="*/ 454026 w 454028"/>
                <a:gd name="connsiteY107" fmla="*/ 2194560 h 2718435"/>
                <a:gd name="connsiteX108" fmla="*/ 362641 w 454028"/>
                <a:gd name="connsiteY108" fmla="*/ 2194560 h 2718435"/>
                <a:gd name="connsiteX109" fmla="*/ 362641 w 454028"/>
                <a:gd name="connsiteY109" fmla="*/ 1962669 h 2718435"/>
                <a:gd name="connsiteX110" fmla="*/ 197005 w 454028"/>
                <a:gd name="connsiteY110" fmla="*/ 1962669 h 2718435"/>
                <a:gd name="connsiteX111" fmla="*/ 197005 w 454028"/>
                <a:gd name="connsiteY111" fmla="*/ 2194560 h 2718435"/>
                <a:gd name="connsiteX112" fmla="*/ 105619 w 454028"/>
                <a:gd name="connsiteY112" fmla="*/ 2194560 h 2718435"/>
                <a:gd name="connsiteX113" fmla="*/ 105619 w 454028"/>
                <a:gd name="connsiteY113" fmla="*/ 1896986 h 2718435"/>
                <a:gd name="connsiteX114" fmla="*/ 1 w 454028"/>
                <a:gd name="connsiteY114" fmla="*/ 2301875 h 2718435"/>
                <a:gd name="connsiteX115" fmla="*/ 1 w 454028"/>
                <a:gd name="connsiteY115" fmla="*/ 2244725 h 2718435"/>
                <a:gd name="connsiteX116" fmla="*/ 117476 w 454028"/>
                <a:gd name="connsiteY116" fmla="*/ 2244725 h 2718435"/>
                <a:gd name="connsiteX117" fmla="*/ 117476 w 454028"/>
                <a:gd name="connsiteY117" fmla="*/ 2301875 h 2718435"/>
                <a:gd name="connsiteX118" fmla="*/ 0 w 454028"/>
                <a:gd name="connsiteY118" fmla="*/ 2387600 h 2718435"/>
                <a:gd name="connsiteX119" fmla="*/ 0 w 454028"/>
                <a:gd name="connsiteY119" fmla="*/ 2330450 h 2718435"/>
                <a:gd name="connsiteX120" fmla="*/ 117475 w 454028"/>
                <a:gd name="connsiteY120" fmla="*/ 2330450 h 2718435"/>
                <a:gd name="connsiteX121" fmla="*/ 117475 w 454028"/>
                <a:gd name="connsiteY121" fmla="*/ 2359025 h 2718435"/>
                <a:gd name="connsiteX122" fmla="*/ 168275 w 454028"/>
                <a:gd name="connsiteY122" fmla="*/ 2359025 h 2718435"/>
                <a:gd name="connsiteX123" fmla="*/ 352425 w 454028"/>
                <a:gd name="connsiteY123" fmla="*/ 2359025 h 2718435"/>
                <a:gd name="connsiteX124" fmla="*/ 428625 w 454028"/>
                <a:gd name="connsiteY124" fmla="*/ 2359025 h 2718435"/>
                <a:gd name="connsiteX125" fmla="*/ 454025 w 454028"/>
                <a:gd name="connsiteY125" fmla="*/ 2359025 h 2718435"/>
                <a:gd name="connsiteX126" fmla="*/ 454025 w 454028"/>
                <a:gd name="connsiteY126" fmla="*/ 2718435 h 2718435"/>
                <a:gd name="connsiteX127" fmla="*/ 352425 w 454028"/>
                <a:gd name="connsiteY127" fmla="*/ 2718435 h 2718435"/>
                <a:gd name="connsiteX128" fmla="*/ 352425 w 454028"/>
                <a:gd name="connsiteY128" fmla="*/ 2460625 h 2718435"/>
                <a:gd name="connsiteX129" fmla="*/ 168275 w 454028"/>
                <a:gd name="connsiteY129" fmla="*/ 2460625 h 2718435"/>
                <a:gd name="connsiteX130" fmla="*/ 168275 w 454028"/>
                <a:gd name="connsiteY130" fmla="*/ 2718435 h 2718435"/>
                <a:gd name="connsiteX131" fmla="*/ 66675 w 454028"/>
                <a:gd name="connsiteY131" fmla="*/ 2718435 h 2718435"/>
                <a:gd name="connsiteX132" fmla="*/ 66675 w 454028"/>
                <a:gd name="connsiteY132" fmla="*/ 2387600 h 2718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454028" h="2718435">
                  <a:moveTo>
                    <a:pt x="231276" y="28039"/>
                  </a:moveTo>
                  <a:lnTo>
                    <a:pt x="231276" y="0"/>
                  </a:lnTo>
                  <a:lnTo>
                    <a:pt x="288911" y="0"/>
                  </a:lnTo>
                  <a:lnTo>
                    <a:pt x="288911" y="28039"/>
                  </a:lnTo>
                  <a:close/>
                  <a:moveTo>
                    <a:pt x="231275" y="70097"/>
                  </a:moveTo>
                  <a:lnTo>
                    <a:pt x="231275" y="42058"/>
                  </a:lnTo>
                  <a:lnTo>
                    <a:pt x="288910" y="42058"/>
                  </a:lnTo>
                  <a:lnTo>
                    <a:pt x="288910" y="56078"/>
                  </a:lnTo>
                  <a:lnTo>
                    <a:pt x="313834" y="56078"/>
                  </a:lnTo>
                  <a:lnTo>
                    <a:pt x="404181" y="56078"/>
                  </a:lnTo>
                  <a:lnTo>
                    <a:pt x="441566" y="56078"/>
                  </a:lnTo>
                  <a:lnTo>
                    <a:pt x="454028" y="56078"/>
                  </a:lnTo>
                  <a:lnTo>
                    <a:pt x="454028" y="232410"/>
                  </a:lnTo>
                  <a:lnTo>
                    <a:pt x="404181" y="232410"/>
                  </a:lnTo>
                  <a:lnTo>
                    <a:pt x="404181" y="105924"/>
                  </a:lnTo>
                  <a:lnTo>
                    <a:pt x="313834" y="105924"/>
                  </a:lnTo>
                  <a:lnTo>
                    <a:pt x="313834" y="232410"/>
                  </a:lnTo>
                  <a:lnTo>
                    <a:pt x="263987" y="232410"/>
                  </a:lnTo>
                  <a:lnTo>
                    <a:pt x="263987" y="70097"/>
                  </a:lnTo>
                  <a:close/>
                  <a:moveTo>
                    <a:pt x="187324" y="289339"/>
                  </a:moveTo>
                  <a:lnTo>
                    <a:pt x="187324" y="255768"/>
                  </a:lnTo>
                  <a:lnTo>
                    <a:pt x="256331" y="255768"/>
                  </a:lnTo>
                  <a:lnTo>
                    <a:pt x="256331" y="289339"/>
                  </a:lnTo>
                  <a:close/>
                  <a:moveTo>
                    <a:pt x="187323" y="339696"/>
                  </a:moveTo>
                  <a:lnTo>
                    <a:pt x="187323" y="306125"/>
                  </a:lnTo>
                  <a:lnTo>
                    <a:pt x="256330" y="306125"/>
                  </a:lnTo>
                  <a:lnTo>
                    <a:pt x="256330" y="322910"/>
                  </a:lnTo>
                  <a:lnTo>
                    <a:pt x="286171" y="322910"/>
                  </a:lnTo>
                  <a:lnTo>
                    <a:pt x="394345" y="322910"/>
                  </a:lnTo>
                  <a:lnTo>
                    <a:pt x="439107" y="322910"/>
                  </a:lnTo>
                  <a:lnTo>
                    <a:pt x="454027" y="322910"/>
                  </a:lnTo>
                  <a:lnTo>
                    <a:pt x="454027" y="534035"/>
                  </a:lnTo>
                  <a:lnTo>
                    <a:pt x="394345" y="534035"/>
                  </a:lnTo>
                  <a:lnTo>
                    <a:pt x="394345" y="382592"/>
                  </a:lnTo>
                  <a:lnTo>
                    <a:pt x="286171" y="382592"/>
                  </a:lnTo>
                  <a:lnTo>
                    <a:pt x="286171" y="534035"/>
                  </a:lnTo>
                  <a:lnTo>
                    <a:pt x="226489" y="534035"/>
                  </a:lnTo>
                  <a:lnTo>
                    <a:pt x="226489" y="339696"/>
                  </a:lnTo>
                  <a:close/>
                  <a:moveTo>
                    <a:pt x="142877" y="604160"/>
                  </a:moveTo>
                  <a:lnTo>
                    <a:pt x="142877" y="564994"/>
                  </a:lnTo>
                  <a:lnTo>
                    <a:pt x="223385" y="564994"/>
                  </a:lnTo>
                  <a:lnTo>
                    <a:pt x="223385" y="604160"/>
                  </a:lnTo>
                  <a:close/>
                  <a:moveTo>
                    <a:pt x="142876" y="662908"/>
                  </a:moveTo>
                  <a:lnTo>
                    <a:pt x="142876" y="623742"/>
                  </a:lnTo>
                  <a:lnTo>
                    <a:pt x="223384" y="623742"/>
                  </a:lnTo>
                  <a:lnTo>
                    <a:pt x="223384" y="643325"/>
                  </a:lnTo>
                  <a:lnTo>
                    <a:pt x="258198" y="643325"/>
                  </a:lnTo>
                  <a:lnTo>
                    <a:pt x="384399" y="643325"/>
                  </a:lnTo>
                  <a:lnTo>
                    <a:pt x="436621" y="643325"/>
                  </a:lnTo>
                  <a:lnTo>
                    <a:pt x="454028" y="643325"/>
                  </a:lnTo>
                  <a:lnTo>
                    <a:pt x="454028" y="889635"/>
                  </a:lnTo>
                  <a:lnTo>
                    <a:pt x="384399" y="889635"/>
                  </a:lnTo>
                  <a:lnTo>
                    <a:pt x="384399" y="712953"/>
                  </a:lnTo>
                  <a:lnTo>
                    <a:pt x="258198" y="712953"/>
                  </a:lnTo>
                  <a:lnTo>
                    <a:pt x="258198" y="889635"/>
                  </a:lnTo>
                  <a:lnTo>
                    <a:pt x="188570" y="889635"/>
                  </a:lnTo>
                  <a:lnTo>
                    <a:pt x="188570" y="662908"/>
                  </a:lnTo>
                  <a:close/>
                  <a:moveTo>
                    <a:pt x="109552" y="973636"/>
                  </a:moveTo>
                  <a:lnTo>
                    <a:pt x="109552" y="930275"/>
                  </a:lnTo>
                  <a:lnTo>
                    <a:pt x="198682" y="930275"/>
                  </a:lnTo>
                  <a:lnTo>
                    <a:pt x="198682" y="973636"/>
                  </a:lnTo>
                  <a:close/>
                  <a:moveTo>
                    <a:pt x="109551" y="1038676"/>
                  </a:moveTo>
                  <a:lnTo>
                    <a:pt x="109551" y="995316"/>
                  </a:lnTo>
                  <a:lnTo>
                    <a:pt x="198681" y="995316"/>
                  </a:lnTo>
                  <a:lnTo>
                    <a:pt x="198681" y="1016996"/>
                  </a:lnTo>
                  <a:lnTo>
                    <a:pt x="237223" y="1016996"/>
                  </a:lnTo>
                  <a:lnTo>
                    <a:pt x="376941" y="1016996"/>
                  </a:lnTo>
                  <a:lnTo>
                    <a:pt x="434755" y="1016996"/>
                  </a:lnTo>
                  <a:lnTo>
                    <a:pt x="454026" y="1016996"/>
                  </a:lnTo>
                  <a:lnTo>
                    <a:pt x="454026" y="1289685"/>
                  </a:lnTo>
                  <a:lnTo>
                    <a:pt x="376941" y="1289685"/>
                  </a:lnTo>
                  <a:lnTo>
                    <a:pt x="376941" y="1094081"/>
                  </a:lnTo>
                  <a:lnTo>
                    <a:pt x="237223" y="1094081"/>
                  </a:lnTo>
                  <a:lnTo>
                    <a:pt x="237223" y="1289685"/>
                  </a:lnTo>
                  <a:lnTo>
                    <a:pt x="160138" y="1289685"/>
                  </a:lnTo>
                  <a:lnTo>
                    <a:pt x="160138" y="1038676"/>
                  </a:lnTo>
                  <a:close/>
                  <a:moveTo>
                    <a:pt x="60863" y="1373464"/>
                  </a:moveTo>
                  <a:lnTo>
                    <a:pt x="60863" y="1323975"/>
                  </a:lnTo>
                  <a:lnTo>
                    <a:pt x="162591" y="1323975"/>
                  </a:lnTo>
                  <a:lnTo>
                    <a:pt x="162591" y="1373464"/>
                  </a:lnTo>
                  <a:close/>
                  <a:moveTo>
                    <a:pt x="60862" y="1447698"/>
                  </a:moveTo>
                  <a:lnTo>
                    <a:pt x="60862" y="1398208"/>
                  </a:lnTo>
                  <a:lnTo>
                    <a:pt x="162590" y="1398208"/>
                  </a:lnTo>
                  <a:lnTo>
                    <a:pt x="162590" y="1422953"/>
                  </a:lnTo>
                  <a:lnTo>
                    <a:pt x="206581" y="1422953"/>
                  </a:lnTo>
                  <a:lnTo>
                    <a:pt x="366046" y="1422953"/>
                  </a:lnTo>
                  <a:lnTo>
                    <a:pt x="432031" y="1422953"/>
                  </a:lnTo>
                  <a:lnTo>
                    <a:pt x="454027" y="1422953"/>
                  </a:lnTo>
                  <a:lnTo>
                    <a:pt x="454027" y="1734185"/>
                  </a:lnTo>
                  <a:lnTo>
                    <a:pt x="366046" y="1734185"/>
                  </a:lnTo>
                  <a:lnTo>
                    <a:pt x="366046" y="1510934"/>
                  </a:lnTo>
                  <a:lnTo>
                    <a:pt x="206581" y="1510934"/>
                  </a:lnTo>
                  <a:lnTo>
                    <a:pt x="206581" y="1734185"/>
                  </a:lnTo>
                  <a:lnTo>
                    <a:pt x="118600" y="1734185"/>
                  </a:lnTo>
                  <a:lnTo>
                    <a:pt x="118600" y="1447698"/>
                  </a:lnTo>
                  <a:close/>
                  <a:moveTo>
                    <a:pt x="45648" y="1819879"/>
                  </a:moveTo>
                  <a:lnTo>
                    <a:pt x="45648" y="1768475"/>
                  </a:lnTo>
                  <a:lnTo>
                    <a:pt x="151313" y="1768475"/>
                  </a:lnTo>
                  <a:lnTo>
                    <a:pt x="151313" y="1819879"/>
                  </a:lnTo>
                  <a:close/>
                  <a:moveTo>
                    <a:pt x="45647" y="1896986"/>
                  </a:moveTo>
                  <a:lnTo>
                    <a:pt x="45647" y="1845581"/>
                  </a:lnTo>
                  <a:lnTo>
                    <a:pt x="151312" y="1845581"/>
                  </a:lnTo>
                  <a:lnTo>
                    <a:pt x="151312" y="1871283"/>
                  </a:lnTo>
                  <a:lnTo>
                    <a:pt x="197005" y="1871283"/>
                  </a:lnTo>
                  <a:lnTo>
                    <a:pt x="362641" y="1871283"/>
                  </a:lnTo>
                  <a:lnTo>
                    <a:pt x="431180" y="1871283"/>
                  </a:lnTo>
                  <a:lnTo>
                    <a:pt x="454027" y="1871283"/>
                  </a:lnTo>
                  <a:lnTo>
                    <a:pt x="454026" y="2194560"/>
                  </a:lnTo>
                  <a:lnTo>
                    <a:pt x="362641" y="2194560"/>
                  </a:lnTo>
                  <a:lnTo>
                    <a:pt x="362641" y="1962669"/>
                  </a:lnTo>
                  <a:lnTo>
                    <a:pt x="197005" y="1962669"/>
                  </a:lnTo>
                  <a:lnTo>
                    <a:pt x="197005" y="2194560"/>
                  </a:lnTo>
                  <a:lnTo>
                    <a:pt x="105619" y="2194560"/>
                  </a:lnTo>
                  <a:lnTo>
                    <a:pt x="105619" y="1896986"/>
                  </a:lnTo>
                  <a:close/>
                  <a:moveTo>
                    <a:pt x="1" y="2301875"/>
                  </a:moveTo>
                  <a:lnTo>
                    <a:pt x="1" y="2244725"/>
                  </a:lnTo>
                  <a:lnTo>
                    <a:pt x="117476" y="2244725"/>
                  </a:lnTo>
                  <a:lnTo>
                    <a:pt x="117476" y="2301875"/>
                  </a:lnTo>
                  <a:close/>
                  <a:moveTo>
                    <a:pt x="0" y="2387600"/>
                  </a:moveTo>
                  <a:lnTo>
                    <a:pt x="0" y="2330450"/>
                  </a:lnTo>
                  <a:lnTo>
                    <a:pt x="117475" y="2330450"/>
                  </a:lnTo>
                  <a:lnTo>
                    <a:pt x="117475" y="2359025"/>
                  </a:lnTo>
                  <a:lnTo>
                    <a:pt x="168275" y="2359025"/>
                  </a:lnTo>
                  <a:lnTo>
                    <a:pt x="352425" y="2359025"/>
                  </a:lnTo>
                  <a:lnTo>
                    <a:pt x="428625" y="2359025"/>
                  </a:lnTo>
                  <a:lnTo>
                    <a:pt x="454025" y="2359025"/>
                  </a:lnTo>
                  <a:lnTo>
                    <a:pt x="454025" y="2718435"/>
                  </a:lnTo>
                  <a:lnTo>
                    <a:pt x="352425" y="2718435"/>
                  </a:lnTo>
                  <a:lnTo>
                    <a:pt x="352425" y="2460625"/>
                  </a:lnTo>
                  <a:lnTo>
                    <a:pt x="168275" y="2460625"/>
                  </a:lnTo>
                  <a:lnTo>
                    <a:pt x="168275" y="2718435"/>
                  </a:lnTo>
                  <a:lnTo>
                    <a:pt x="66675" y="2718435"/>
                  </a:lnTo>
                  <a:lnTo>
                    <a:pt x="66675" y="238760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173FB4F3-DF60-8428-C91B-361BC6720081}"/>
                </a:ext>
              </a:extLst>
            </p:cNvPr>
            <p:cNvSpPr/>
            <p:nvPr/>
          </p:nvSpPr>
          <p:spPr>
            <a:xfrm flipH="1">
              <a:off x="5389061" y="2631372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B5008C18-9591-ADD2-49EA-E51CDE754A81}"/>
                </a:ext>
              </a:extLst>
            </p:cNvPr>
            <p:cNvSpPr/>
            <p:nvPr/>
          </p:nvSpPr>
          <p:spPr>
            <a:xfrm>
              <a:off x="4398461" y="2631372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0475EE22-81E7-41EA-BB84-D98CE7F16A55}"/>
                </a:ext>
              </a:extLst>
            </p:cNvPr>
            <p:cNvGrpSpPr/>
            <p:nvPr/>
          </p:nvGrpSpPr>
          <p:grpSpPr>
            <a:xfrm>
              <a:off x="4408557" y="1290440"/>
              <a:ext cx="1086287" cy="2257841"/>
              <a:chOff x="4408557" y="1290440"/>
              <a:chExt cx="1086287" cy="2257841"/>
            </a:xfrm>
          </p:grpSpPr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311CA217-3FDC-46F7-BF16-4CDFF3CA8B3F}"/>
                  </a:ext>
                </a:extLst>
              </p:cNvPr>
              <p:cNvGrpSpPr/>
              <p:nvPr/>
            </p:nvGrpSpPr>
            <p:grpSpPr>
              <a:xfrm>
                <a:off x="4408557" y="1290440"/>
                <a:ext cx="1086287" cy="2257841"/>
                <a:chOff x="2355996" y="739604"/>
                <a:chExt cx="1086287" cy="2257841"/>
              </a:xfrm>
            </p:grpSpPr>
            <p:sp>
              <p:nvSpPr>
                <p:cNvPr id="61" name="片側の 2 つの角を丸めた四角形 128">
                  <a:extLst>
                    <a:ext uri="{FF2B5EF4-FFF2-40B4-BE49-F238E27FC236}">
                      <a16:creationId xmlns:a16="http://schemas.microsoft.com/office/drawing/2014/main" id="{384645CF-A8C7-400C-AE1C-E4F46A41A049}"/>
                    </a:ext>
                  </a:extLst>
                </p:cNvPr>
                <p:cNvSpPr/>
                <p:nvPr/>
              </p:nvSpPr>
              <p:spPr>
                <a:xfrm>
                  <a:off x="2427322" y="817459"/>
                  <a:ext cx="944787" cy="11210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" name="片側の 2 つの角を丸めた四角形 144">
                  <a:extLst>
                    <a:ext uri="{FF2B5EF4-FFF2-40B4-BE49-F238E27FC236}">
                      <a16:creationId xmlns:a16="http://schemas.microsoft.com/office/drawing/2014/main" id="{757A90C3-0AFA-4A29-80D4-CF7A4A0DBC44}"/>
                    </a:ext>
                  </a:extLst>
                </p:cNvPr>
                <p:cNvSpPr/>
                <p:nvPr/>
              </p:nvSpPr>
              <p:spPr>
                <a:xfrm>
                  <a:off x="2426660" y="1976519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6">
                    <a:lumMod val="75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526AA5D6-04C3-4126-97FE-6BCE579A6AB1}"/>
                    </a:ext>
                  </a:extLst>
                </p:cNvPr>
                <p:cNvSpPr/>
                <p:nvPr/>
              </p:nvSpPr>
              <p:spPr>
                <a:xfrm>
                  <a:off x="2675185" y="1744066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" name="二等辺三角形 64">
                  <a:extLst>
                    <a:ext uri="{FF2B5EF4-FFF2-40B4-BE49-F238E27FC236}">
                      <a16:creationId xmlns:a16="http://schemas.microsoft.com/office/drawing/2014/main" id="{6E8B1764-0D37-4344-B6D0-D2B96E8AEF81}"/>
                    </a:ext>
                  </a:extLst>
                </p:cNvPr>
                <p:cNvSpPr/>
                <p:nvPr/>
              </p:nvSpPr>
              <p:spPr>
                <a:xfrm rot="10800000">
                  <a:off x="2707049" y="2078936"/>
                  <a:ext cx="409782" cy="593697"/>
                </a:xfrm>
                <a:prstGeom prst="triangle">
                  <a:avLst/>
                </a:prstGeom>
                <a:solidFill>
                  <a:schemeClr val="accent6">
                    <a:lumMod val="50000"/>
                  </a:schemeClr>
                </a:solidFill>
                <a:ln w="12700" cap="flat" cmpd="sng" algn="ctr">
                  <a:solidFill>
                    <a:schemeClr val="tx1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7937462F-878B-40FD-A300-73FD538AF734}"/>
                    </a:ext>
                  </a:extLst>
                </p:cNvPr>
                <p:cNvGrpSpPr/>
                <p:nvPr/>
              </p:nvGrpSpPr>
              <p:grpSpPr>
                <a:xfrm>
                  <a:off x="2355996" y="880575"/>
                  <a:ext cx="1086287" cy="1024894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90" name="グループ化 89">
                    <a:extLst>
                      <a:ext uri="{FF2B5EF4-FFF2-40B4-BE49-F238E27FC236}">
                        <a16:creationId xmlns:a16="http://schemas.microsoft.com/office/drawing/2014/main" id="{8B7B924D-1210-432C-8CE7-3B7C746CAD2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5" name="円/楕円 159">
                      <a:extLst>
                        <a:ext uri="{FF2B5EF4-FFF2-40B4-BE49-F238E27FC236}">
                          <a16:creationId xmlns:a16="http://schemas.microsoft.com/office/drawing/2014/main" id="{7E37B21D-EE58-4B74-B07D-7B0D3F73AF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6" name="円/楕円 160">
                      <a:extLst>
                        <a:ext uri="{FF2B5EF4-FFF2-40B4-BE49-F238E27FC236}">
                          <a16:creationId xmlns:a16="http://schemas.microsoft.com/office/drawing/2014/main" id="{64EA628A-A9F8-49CF-80D6-408BD515EB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1" name="グループ化 90">
                    <a:extLst>
                      <a:ext uri="{FF2B5EF4-FFF2-40B4-BE49-F238E27FC236}">
                        <a16:creationId xmlns:a16="http://schemas.microsoft.com/office/drawing/2014/main" id="{B81077A6-A95E-4628-883E-002564D575B3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3" name="円/楕円 157">
                      <a:extLst>
                        <a:ext uri="{FF2B5EF4-FFF2-40B4-BE49-F238E27FC236}">
                          <a16:creationId xmlns:a16="http://schemas.microsoft.com/office/drawing/2014/main" id="{93129F28-0BE0-42AC-B26D-999DC387BA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4" name="円/楕円 158">
                      <a:extLst>
                        <a:ext uri="{FF2B5EF4-FFF2-40B4-BE49-F238E27FC236}">
                          <a16:creationId xmlns:a16="http://schemas.microsoft.com/office/drawing/2014/main" id="{08483F9A-42DF-417D-8C02-B360FF9065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2" name="円/楕円 156">
                    <a:extLst>
                      <a:ext uri="{FF2B5EF4-FFF2-40B4-BE49-F238E27FC236}">
                        <a16:creationId xmlns:a16="http://schemas.microsoft.com/office/drawing/2014/main" id="{1A14EB50-1E30-4482-AE08-E23A4E68A9AE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8" name="月 67">
                  <a:extLst>
                    <a:ext uri="{FF2B5EF4-FFF2-40B4-BE49-F238E27FC236}">
                      <a16:creationId xmlns:a16="http://schemas.microsoft.com/office/drawing/2014/main" id="{12BA4252-BBD0-40F9-96BB-49464FC424B0}"/>
                    </a:ext>
                  </a:extLst>
                </p:cNvPr>
                <p:cNvSpPr/>
                <p:nvPr/>
              </p:nvSpPr>
              <p:spPr>
                <a:xfrm>
                  <a:off x="2459311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" name="月 68">
                  <a:extLst>
                    <a:ext uri="{FF2B5EF4-FFF2-40B4-BE49-F238E27FC236}">
                      <a16:creationId xmlns:a16="http://schemas.microsoft.com/office/drawing/2014/main" id="{92DA92E0-9BBC-443D-9094-E9C77AE2525E}"/>
                    </a:ext>
                  </a:extLst>
                </p:cNvPr>
                <p:cNvSpPr/>
                <p:nvPr/>
              </p:nvSpPr>
              <p:spPr>
                <a:xfrm flipH="1">
                  <a:off x="3234510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" name="正方形/長方形 67">
                  <a:extLst>
                    <a:ext uri="{FF2B5EF4-FFF2-40B4-BE49-F238E27FC236}">
                      <a16:creationId xmlns:a16="http://schemas.microsoft.com/office/drawing/2014/main" id="{FBEB13C0-1F56-45FE-85DE-1BA36F9FAC90}"/>
                    </a:ext>
                  </a:extLst>
                </p:cNvPr>
                <p:cNvSpPr/>
                <p:nvPr/>
              </p:nvSpPr>
              <p:spPr>
                <a:xfrm>
                  <a:off x="2867091" y="1685158"/>
                  <a:ext cx="65249" cy="33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D445676A-BFA3-44B4-85E1-D61A308390EF}"/>
                    </a:ext>
                  </a:extLst>
                </p:cNvPr>
                <p:cNvSpPr/>
                <p:nvPr/>
              </p:nvSpPr>
              <p:spPr>
                <a:xfrm>
                  <a:off x="2394411" y="739604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" name="月 71">
                  <a:extLst>
                    <a:ext uri="{FF2B5EF4-FFF2-40B4-BE49-F238E27FC236}">
                      <a16:creationId xmlns:a16="http://schemas.microsoft.com/office/drawing/2014/main" id="{9D1D1C81-C9BD-46FD-86EE-D62E8006031F}"/>
                    </a:ext>
                  </a:extLst>
                </p:cNvPr>
                <p:cNvSpPr/>
                <p:nvPr/>
              </p:nvSpPr>
              <p:spPr>
                <a:xfrm rot="6300000">
                  <a:off x="2631235" y="1122921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" name="月 72">
                  <a:extLst>
                    <a:ext uri="{FF2B5EF4-FFF2-40B4-BE49-F238E27FC236}">
                      <a16:creationId xmlns:a16="http://schemas.microsoft.com/office/drawing/2014/main" id="{292CC4F3-6962-4D44-AEC3-CA63F846C055}"/>
                    </a:ext>
                  </a:extLst>
                </p:cNvPr>
                <p:cNvSpPr/>
                <p:nvPr/>
              </p:nvSpPr>
              <p:spPr>
                <a:xfrm rot="4500000">
                  <a:off x="3113988" y="1122923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4" name="グループ化 73">
                  <a:extLst>
                    <a:ext uri="{FF2B5EF4-FFF2-40B4-BE49-F238E27FC236}">
                      <a16:creationId xmlns:a16="http://schemas.microsoft.com/office/drawing/2014/main" id="{1D1FEE62-DB70-4892-9259-A0DC428BFBEE}"/>
                    </a:ext>
                  </a:extLst>
                </p:cNvPr>
                <p:cNvGrpSpPr/>
                <p:nvPr/>
              </p:nvGrpSpPr>
              <p:grpSpPr>
                <a:xfrm>
                  <a:off x="2551722" y="1271341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83" name="二等辺三角形 82">
                    <a:extLst>
                      <a:ext uri="{FF2B5EF4-FFF2-40B4-BE49-F238E27FC236}">
                        <a16:creationId xmlns:a16="http://schemas.microsoft.com/office/drawing/2014/main" id="{409E3DB7-0D90-4051-89E5-21DAF34D1321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二等辺三角形 83">
                    <a:extLst>
                      <a:ext uri="{FF2B5EF4-FFF2-40B4-BE49-F238E27FC236}">
                        <a16:creationId xmlns:a16="http://schemas.microsoft.com/office/drawing/2014/main" id="{CAD53C93-A6FB-48CA-8584-8A6230F2735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85" name="グループ化 84">
                    <a:extLst>
                      <a:ext uri="{FF2B5EF4-FFF2-40B4-BE49-F238E27FC236}">
                        <a16:creationId xmlns:a16="http://schemas.microsoft.com/office/drawing/2014/main" id="{5529629C-FB69-4BC6-A67E-A7E4E99A5917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86" name="円/楕円 148">
                      <a:extLst>
                        <a:ext uri="{FF2B5EF4-FFF2-40B4-BE49-F238E27FC236}">
                          <a16:creationId xmlns:a16="http://schemas.microsoft.com/office/drawing/2014/main" id="{383A37BF-9781-4FB9-B265-9F9DBBDFBE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7" name="円/楕円 149">
                      <a:extLst>
                        <a:ext uri="{FF2B5EF4-FFF2-40B4-BE49-F238E27FC236}">
                          <a16:creationId xmlns:a16="http://schemas.microsoft.com/office/drawing/2014/main" id="{55EC9DA7-0612-4200-B678-09469078DD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8" name="円/楕円 150">
                      <a:extLst>
                        <a:ext uri="{FF2B5EF4-FFF2-40B4-BE49-F238E27FC236}">
                          <a16:creationId xmlns:a16="http://schemas.microsoft.com/office/drawing/2014/main" id="{B4FD295A-A679-4344-A510-6B009C8334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49060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9" name="円/楕円 151">
                      <a:extLst>
                        <a:ext uri="{FF2B5EF4-FFF2-40B4-BE49-F238E27FC236}">
                          <a16:creationId xmlns:a16="http://schemas.microsoft.com/office/drawing/2014/main" id="{4091545A-F0C2-4B9B-B2D8-E7DF439ECA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47495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75" name="グループ化 74">
                  <a:extLst>
                    <a:ext uri="{FF2B5EF4-FFF2-40B4-BE49-F238E27FC236}">
                      <a16:creationId xmlns:a16="http://schemas.microsoft.com/office/drawing/2014/main" id="{A055D484-3732-44D9-B25A-A775268CE0CE}"/>
                    </a:ext>
                  </a:extLst>
                </p:cNvPr>
                <p:cNvGrpSpPr/>
                <p:nvPr/>
              </p:nvGrpSpPr>
              <p:grpSpPr>
                <a:xfrm>
                  <a:off x="3024797" y="1271341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76" name="二等辺三角形 75">
                    <a:extLst>
                      <a:ext uri="{FF2B5EF4-FFF2-40B4-BE49-F238E27FC236}">
                        <a16:creationId xmlns:a16="http://schemas.microsoft.com/office/drawing/2014/main" id="{8989F7F1-243F-4A0D-A9CE-59C13643E7D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二等辺三角形 76">
                    <a:extLst>
                      <a:ext uri="{FF2B5EF4-FFF2-40B4-BE49-F238E27FC236}">
                        <a16:creationId xmlns:a16="http://schemas.microsoft.com/office/drawing/2014/main" id="{F7B81002-9086-47C0-9FBE-BDBF9E43370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8" name="グループ化 77">
                    <a:extLst>
                      <a:ext uri="{FF2B5EF4-FFF2-40B4-BE49-F238E27FC236}">
                        <a16:creationId xmlns:a16="http://schemas.microsoft.com/office/drawing/2014/main" id="{3AA40DAC-D012-4B7A-B29E-BAF330C72182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79" name="円/楕円 148">
                      <a:extLst>
                        <a:ext uri="{FF2B5EF4-FFF2-40B4-BE49-F238E27FC236}">
                          <a16:creationId xmlns:a16="http://schemas.microsoft.com/office/drawing/2014/main" id="{22C5EB73-CD51-4144-867B-3F82B69E9C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0" name="円/楕円 149">
                      <a:extLst>
                        <a:ext uri="{FF2B5EF4-FFF2-40B4-BE49-F238E27FC236}">
                          <a16:creationId xmlns:a16="http://schemas.microsoft.com/office/drawing/2014/main" id="{A9E05E4E-F2EC-4F53-B66C-8BA7DE21AD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1" name="円/楕円 150">
                      <a:extLst>
                        <a:ext uri="{FF2B5EF4-FFF2-40B4-BE49-F238E27FC236}">
                          <a16:creationId xmlns:a16="http://schemas.microsoft.com/office/drawing/2014/main" id="{3146CBAF-7291-4BCD-8C99-EEE145314A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49060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2" name="円/楕円 151">
                      <a:extLst>
                        <a:ext uri="{FF2B5EF4-FFF2-40B4-BE49-F238E27FC236}">
                          <a16:creationId xmlns:a16="http://schemas.microsoft.com/office/drawing/2014/main" id="{F88D90FB-7D45-4140-AE66-F972AF66CF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47495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A557A820-C1B7-4341-9DE3-EAB1A634C3DA}"/>
                  </a:ext>
                </a:extLst>
              </p:cNvPr>
              <p:cNvSpPr/>
              <p:nvPr/>
            </p:nvSpPr>
            <p:spPr>
              <a:xfrm rot="10800000">
                <a:off x="4549479" y="2527355"/>
                <a:ext cx="830602" cy="721595"/>
              </a:xfrm>
              <a:custGeom>
                <a:avLst/>
                <a:gdLst>
                  <a:gd name="connsiteX0" fmla="*/ 624642 w 830602"/>
                  <a:gd name="connsiteY0" fmla="*/ 721595 h 721595"/>
                  <a:gd name="connsiteX1" fmla="*/ 606501 w 830602"/>
                  <a:gd name="connsiteY1" fmla="*/ 721595 h 721595"/>
                  <a:gd name="connsiteX2" fmla="*/ 415581 w 830602"/>
                  <a:gd name="connsiteY2" fmla="*/ 28575 h 721595"/>
                  <a:gd name="connsiteX3" fmla="*/ 224661 w 830602"/>
                  <a:gd name="connsiteY3" fmla="*/ 721595 h 721595"/>
                  <a:gd name="connsiteX4" fmla="*/ 206519 w 830602"/>
                  <a:gd name="connsiteY4" fmla="*/ 721595 h 721595"/>
                  <a:gd name="connsiteX5" fmla="*/ 9984 w 830602"/>
                  <a:gd name="connsiteY5" fmla="*/ 640188 h 721595"/>
                  <a:gd name="connsiteX6" fmla="*/ 0 w 830602"/>
                  <a:gd name="connsiteY6" fmla="*/ 628088 h 721595"/>
                  <a:gd name="connsiteX7" fmla="*/ 2380 w 830602"/>
                  <a:gd name="connsiteY7" fmla="*/ 624492 h 721595"/>
                  <a:gd name="connsiteX8" fmla="*/ 175932 w 830602"/>
                  <a:gd name="connsiteY8" fmla="*/ 497556 h 721595"/>
                  <a:gd name="connsiteX9" fmla="*/ 139262 w 830602"/>
                  <a:gd name="connsiteY9" fmla="*/ 417616 h 721595"/>
                  <a:gd name="connsiteX10" fmla="*/ 415582 w 830602"/>
                  <a:gd name="connsiteY10" fmla="*/ 0 h 721595"/>
                  <a:gd name="connsiteX11" fmla="*/ 689524 w 830602"/>
                  <a:gd name="connsiteY11" fmla="*/ 414021 h 721595"/>
                  <a:gd name="connsiteX12" fmla="*/ 651205 w 830602"/>
                  <a:gd name="connsiteY12" fmla="*/ 497556 h 721595"/>
                  <a:gd name="connsiteX13" fmla="*/ 830602 w 830602"/>
                  <a:gd name="connsiteY13" fmla="*/ 628766 h 721595"/>
                  <a:gd name="connsiteX14" fmla="*/ 821178 w 830602"/>
                  <a:gd name="connsiteY14" fmla="*/ 640188 h 721595"/>
                  <a:gd name="connsiteX15" fmla="*/ 624642 w 830602"/>
                  <a:gd name="connsiteY15" fmla="*/ 721595 h 72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30602" h="721595">
                    <a:moveTo>
                      <a:pt x="624642" y="721595"/>
                    </a:moveTo>
                    <a:lnTo>
                      <a:pt x="606501" y="721595"/>
                    </a:lnTo>
                    <a:lnTo>
                      <a:pt x="415581" y="28575"/>
                    </a:lnTo>
                    <a:lnTo>
                      <a:pt x="224661" y="721595"/>
                    </a:lnTo>
                    <a:lnTo>
                      <a:pt x="206519" y="721595"/>
                    </a:lnTo>
                    <a:cubicBezTo>
                      <a:pt x="129767" y="721595"/>
                      <a:pt x="60281" y="690485"/>
                      <a:pt x="9984" y="640188"/>
                    </a:cubicBezTo>
                    <a:lnTo>
                      <a:pt x="0" y="628088"/>
                    </a:lnTo>
                    <a:lnTo>
                      <a:pt x="2380" y="624492"/>
                    </a:lnTo>
                    <a:lnTo>
                      <a:pt x="175932" y="497556"/>
                    </a:lnTo>
                    <a:lnTo>
                      <a:pt x="139262" y="417616"/>
                    </a:lnTo>
                    <a:lnTo>
                      <a:pt x="415582" y="0"/>
                    </a:lnTo>
                    <a:lnTo>
                      <a:pt x="689524" y="414021"/>
                    </a:lnTo>
                    <a:lnTo>
                      <a:pt x="651205" y="497556"/>
                    </a:lnTo>
                    <a:lnTo>
                      <a:pt x="830602" y="628766"/>
                    </a:lnTo>
                    <a:lnTo>
                      <a:pt x="821178" y="640188"/>
                    </a:lnTo>
                    <a:cubicBezTo>
                      <a:pt x="770880" y="690485"/>
                      <a:pt x="701394" y="721595"/>
                      <a:pt x="624642" y="72159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25" name="円/楕円 27">
              <a:extLst>
                <a:ext uri="{FF2B5EF4-FFF2-40B4-BE49-F238E27FC236}">
                  <a16:creationId xmlns:a16="http://schemas.microsoft.com/office/drawing/2014/main" id="{B4EAACD9-7172-ED39-D721-2840D46DFF2A}"/>
                </a:ext>
              </a:extLst>
            </p:cNvPr>
            <p:cNvSpPr/>
            <p:nvPr/>
          </p:nvSpPr>
          <p:spPr>
            <a:xfrm rot="10800000" flipV="1">
              <a:off x="4879731" y="2331417"/>
              <a:ext cx="144005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127 w 3210545"/>
                <a:gd name="connsiteY0" fmla="*/ 245559 h 591844"/>
                <a:gd name="connsiteX1" fmla="*/ 1670964 w 3210545"/>
                <a:gd name="connsiteY1" fmla="*/ 0 h 591844"/>
                <a:gd name="connsiteX2" fmla="*/ 3210545 w 3210545"/>
                <a:gd name="connsiteY2" fmla="*/ 245559 h 591844"/>
                <a:gd name="connsiteX3" fmla="*/ 1605336 w 3210545"/>
                <a:gd name="connsiteY3" fmla="*/ 591844 h 591844"/>
                <a:gd name="connsiteX4" fmla="*/ 127 w 3210545"/>
                <a:gd name="connsiteY4" fmla="*/ 245559 h 591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545" h="591844">
                  <a:moveTo>
                    <a:pt x="127" y="245559"/>
                  </a:moveTo>
                  <a:cubicBezTo>
                    <a:pt x="11065" y="146918"/>
                    <a:pt x="784432" y="0"/>
                    <a:pt x="1670964" y="0"/>
                  </a:cubicBezTo>
                  <a:cubicBezTo>
                    <a:pt x="2557496" y="0"/>
                    <a:pt x="3210545" y="154317"/>
                    <a:pt x="3210545" y="245559"/>
                  </a:cubicBezTo>
                  <a:cubicBezTo>
                    <a:pt x="3210545" y="336801"/>
                    <a:pt x="2491868" y="591844"/>
                    <a:pt x="1605336" y="591844"/>
                  </a:cubicBezTo>
                  <a:cubicBezTo>
                    <a:pt x="718804" y="591844"/>
                    <a:pt x="-10811" y="344200"/>
                    <a:pt x="127" y="245559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34" name="グループ化 233">
            <a:extLst>
              <a:ext uri="{FF2B5EF4-FFF2-40B4-BE49-F238E27FC236}">
                <a16:creationId xmlns:a16="http://schemas.microsoft.com/office/drawing/2014/main" id="{EA97B602-366B-8E78-1FF6-05E350FE43B4}"/>
              </a:ext>
            </a:extLst>
          </p:cNvPr>
          <p:cNvGrpSpPr/>
          <p:nvPr/>
        </p:nvGrpSpPr>
        <p:grpSpPr>
          <a:xfrm>
            <a:off x="690551" y="961146"/>
            <a:ext cx="2684089" cy="2582153"/>
            <a:chOff x="690551" y="961146"/>
            <a:chExt cx="2684089" cy="2582153"/>
          </a:xfrm>
        </p:grpSpPr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5F078B46-76AB-C979-93AE-C17A219D29FE}"/>
                </a:ext>
              </a:extLst>
            </p:cNvPr>
            <p:cNvGrpSpPr/>
            <p:nvPr/>
          </p:nvGrpSpPr>
          <p:grpSpPr>
            <a:xfrm>
              <a:off x="690551" y="961146"/>
              <a:ext cx="2684089" cy="2582153"/>
              <a:chOff x="690551" y="961147"/>
              <a:chExt cx="2684089" cy="2473974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01A0A41E-7490-3A50-54B4-B48A0B171406}"/>
                  </a:ext>
                </a:extLst>
              </p:cNvPr>
              <p:cNvGrpSpPr/>
              <p:nvPr/>
            </p:nvGrpSpPr>
            <p:grpSpPr>
              <a:xfrm>
                <a:off x="690551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DCBD6B60-F365-E0A5-8430-14A4A4319A6C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2CB92BC7-A701-13CC-CB0B-8DCD1C112B55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221A3499-F41B-5277-2CFA-9BB31CC5F595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07FA11A6-730C-4AF8-09DB-2FDCDC206CAB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43D4CB24-C21E-3F24-6EC6-70815CF7D24D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8737E069-11A9-CF99-FDAA-F2E75C9E62EF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A198B7DB-5C44-D314-617B-1225858E0AB0}"/>
                  </a:ext>
                </a:extLst>
              </p:cNvPr>
              <p:cNvGrpSpPr/>
              <p:nvPr/>
            </p:nvGrpSpPr>
            <p:grpSpPr>
              <a:xfrm>
                <a:off x="922738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7182FB48-73F1-9D06-CDD5-7DCD51655F44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22C786C7-A64E-166E-A0DE-99323F6AF602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876995BB-6A5A-F20C-61AC-490407044F7E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5F0BC72C-5A1F-1226-E82B-3679F096ABEE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EDB23301-D970-A7CD-15C7-23B12B847466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F3C9ABA4-054C-E864-0EB7-B1D1C12C0933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9CE06B72-4245-79BA-8D77-2F77705F44ED}"/>
                </a:ext>
              </a:extLst>
            </p:cNvPr>
            <p:cNvSpPr/>
            <p:nvPr/>
          </p:nvSpPr>
          <p:spPr>
            <a:xfrm rot="4861748">
              <a:off x="1798187" y="-17018"/>
              <a:ext cx="413936" cy="2478390"/>
            </a:xfrm>
            <a:custGeom>
              <a:avLst/>
              <a:gdLst>
                <a:gd name="connsiteX0" fmla="*/ 231276 w 454028"/>
                <a:gd name="connsiteY0" fmla="*/ 28039 h 2718435"/>
                <a:gd name="connsiteX1" fmla="*/ 231276 w 454028"/>
                <a:gd name="connsiteY1" fmla="*/ 0 h 2718435"/>
                <a:gd name="connsiteX2" fmla="*/ 288911 w 454028"/>
                <a:gd name="connsiteY2" fmla="*/ 0 h 2718435"/>
                <a:gd name="connsiteX3" fmla="*/ 288911 w 454028"/>
                <a:gd name="connsiteY3" fmla="*/ 28039 h 2718435"/>
                <a:gd name="connsiteX4" fmla="*/ 231275 w 454028"/>
                <a:gd name="connsiteY4" fmla="*/ 70097 h 2718435"/>
                <a:gd name="connsiteX5" fmla="*/ 231275 w 454028"/>
                <a:gd name="connsiteY5" fmla="*/ 42058 h 2718435"/>
                <a:gd name="connsiteX6" fmla="*/ 288910 w 454028"/>
                <a:gd name="connsiteY6" fmla="*/ 42058 h 2718435"/>
                <a:gd name="connsiteX7" fmla="*/ 288910 w 454028"/>
                <a:gd name="connsiteY7" fmla="*/ 56078 h 2718435"/>
                <a:gd name="connsiteX8" fmla="*/ 313834 w 454028"/>
                <a:gd name="connsiteY8" fmla="*/ 56078 h 2718435"/>
                <a:gd name="connsiteX9" fmla="*/ 404181 w 454028"/>
                <a:gd name="connsiteY9" fmla="*/ 56078 h 2718435"/>
                <a:gd name="connsiteX10" fmla="*/ 441566 w 454028"/>
                <a:gd name="connsiteY10" fmla="*/ 56078 h 2718435"/>
                <a:gd name="connsiteX11" fmla="*/ 454028 w 454028"/>
                <a:gd name="connsiteY11" fmla="*/ 56078 h 2718435"/>
                <a:gd name="connsiteX12" fmla="*/ 454028 w 454028"/>
                <a:gd name="connsiteY12" fmla="*/ 232410 h 2718435"/>
                <a:gd name="connsiteX13" fmla="*/ 404181 w 454028"/>
                <a:gd name="connsiteY13" fmla="*/ 232410 h 2718435"/>
                <a:gd name="connsiteX14" fmla="*/ 404181 w 454028"/>
                <a:gd name="connsiteY14" fmla="*/ 105924 h 2718435"/>
                <a:gd name="connsiteX15" fmla="*/ 313834 w 454028"/>
                <a:gd name="connsiteY15" fmla="*/ 105924 h 2718435"/>
                <a:gd name="connsiteX16" fmla="*/ 313834 w 454028"/>
                <a:gd name="connsiteY16" fmla="*/ 232410 h 2718435"/>
                <a:gd name="connsiteX17" fmla="*/ 263987 w 454028"/>
                <a:gd name="connsiteY17" fmla="*/ 232410 h 2718435"/>
                <a:gd name="connsiteX18" fmla="*/ 263987 w 454028"/>
                <a:gd name="connsiteY18" fmla="*/ 70097 h 2718435"/>
                <a:gd name="connsiteX19" fmla="*/ 187324 w 454028"/>
                <a:gd name="connsiteY19" fmla="*/ 289339 h 2718435"/>
                <a:gd name="connsiteX20" fmla="*/ 187324 w 454028"/>
                <a:gd name="connsiteY20" fmla="*/ 255768 h 2718435"/>
                <a:gd name="connsiteX21" fmla="*/ 256331 w 454028"/>
                <a:gd name="connsiteY21" fmla="*/ 255768 h 2718435"/>
                <a:gd name="connsiteX22" fmla="*/ 256331 w 454028"/>
                <a:gd name="connsiteY22" fmla="*/ 289339 h 2718435"/>
                <a:gd name="connsiteX23" fmla="*/ 187323 w 454028"/>
                <a:gd name="connsiteY23" fmla="*/ 339696 h 2718435"/>
                <a:gd name="connsiteX24" fmla="*/ 187323 w 454028"/>
                <a:gd name="connsiteY24" fmla="*/ 306125 h 2718435"/>
                <a:gd name="connsiteX25" fmla="*/ 256330 w 454028"/>
                <a:gd name="connsiteY25" fmla="*/ 306125 h 2718435"/>
                <a:gd name="connsiteX26" fmla="*/ 256330 w 454028"/>
                <a:gd name="connsiteY26" fmla="*/ 322910 h 2718435"/>
                <a:gd name="connsiteX27" fmla="*/ 286171 w 454028"/>
                <a:gd name="connsiteY27" fmla="*/ 322910 h 2718435"/>
                <a:gd name="connsiteX28" fmla="*/ 394345 w 454028"/>
                <a:gd name="connsiteY28" fmla="*/ 322910 h 2718435"/>
                <a:gd name="connsiteX29" fmla="*/ 439107 w 454028"/>
                <a:gd name="connsiteY29" fmla="*/ 322910 h 2718435"/>
                <a:gd name="connsiteX30" fmla="*/ 454027 w 454028"/>
                <a:gd name="connsiteY30" fmla="*/ 322910 h 2718435"/>
                <a:gd name="connsiteX31" fmla="*/ 454027 w 454028"/>
                <a:gd name="connsiteY31" fmla="*/ 534035 h 2718435"/>
                <a:gd name="connsiteX32" fmla="*/ 394345 w 454028"/>
                <a:gd name="connsiteY32" fmla="*/ 534035 h 2718435"/>
                <a:gd name="connsiteX33" fmla="*/ 394345 w 454028"/>
                <a:gd name="connsiteY33" fmla="*/ 382592 h 2718435"/>
                <a:gd name="connsiteX34" fmla="*/ 286171 w 454028"/>
                <a:gd name="connsiteY34" fmla="*/ 382592 h 2718435"/>
                <a:gd name="connsiteX35" fmla="*/ 286171 w 454028"/>
                <a:gd name="connsiteY35" fmla="*/ 534035 h 2718435"/>
                <a:gd name="connsiteX36" fmla="*/ 226489 w 454028"/>
                <a:gd name="connsiteY36" fmla="*/ 534035 h 2718435"/>
                <a:gd name="connsiteX37" fmla="*/ 226489 w 454028"/>
                <a:gd name="connsiteY37" fmla="*/ 339696 h 2718435"/>
                <a:gd name="connsiteX38" fmla="*/ 142877 w 454028"/>
                <a:gd name="connsiteY38" fmla="*/ 604160 h 2718435"/>
                <a:gd name="connsiteX39" fmla="*/ 142877 w 454028"/>
                <a:gd name="connsiteY39" fmla="*/ 564994 h 2718435"/>
                <a:gd name="connsiteX40" fmla="*/ 223385 w 454028"/>
                <a:gd name="connsiteY40" fmla="*/ 564994 h 2718435"/>
                <a:gd name="connsiteX41" fmla="*/ 223385 w 454028"/>
                <a:gd name="connsiteY41" fmla="*/ 604160 h 2718435"/>
                <a:gd name="connsiteX42" fmla="*/ 142876 w 454028"/>
                <a:gd name="connsiteY42" fmla="*/ 662908 h 2718435"/>
                <a:gd name="connsiteX43" fmla="*/ 142876 w 454028"/>
                <a:gd name="connsiteY43" fmla="*/ 623742 h 2718435"/>
                <a:gd name="connsiteX44" fmla="*/ 223384 w 454028"/>
                <a:gd name="connsiteY44" fmla="*/ 623742 h 2718435"/>
                <a:gd name="connsiteX45" fmla="*/ 223384 w 454028"/>
                <a:gd name="connsiteY45" fmla="*/ 643325 h 2718435"/>
                <a:gd name="connsiteX46" fmla="*/ 258198 w 454028"/>
                <a:gd name="connsiteY46" fmla="*/ 643325 h 2718435"/>
                <a:gd name="connsiteX47" fmla="*/ 384399 w 454028"/>
                <a:gd name="connsiteY47" fmla="*/ 643325 h 2718435"/>
                <a:gd name="connsiteX48" fmla="*/ 436621 w 454028"/>
                <a:gd name="connsiteY48" fmla="*/ 643325 h 2718435"/>
                <a:gd name="connsiteX49" fmla="*/ 454028 w 454028"/>
                <a:gd name="connsiteY49" fmla="*/ 643325 h 2718435"/>
                <a:gd name="connsiteX50" fmla="*/ 454028 w 454028"/>
                <a:gd name="connsiteY50" fmla="*/ 889635 h 2718435"/>
                <a:gd name="connsiteX51" fmla="*/ 384399 w 454028"/>
                <a:gd name="connsiteY51" fmla="*/ 889635 h 2718435"/>
                <a:gd name="connsiteX52" fmla="*/ 384399 w 454028"/>
                <a:gd name="connsiteY52" fmla="*/ 712953 h 2718435"/>
                <a:gd name="connsiteX53" fmla="*/ 258198 w 454028"/>
                <a:gd name="connsiteY53" fmla="*/ 712953 h 2718435"/>
                <a:gd name="connsiteX54" fmla="*/ 258198 w 454028"/>
                <a:gd name="connsiteY54" fmla="*/ 889635 h 2718435"/>
                <a:gd name="connsiteX55" fmla="*/ 188570 w 454028"/>
                <a:gd name="connsiteY55" fmla="*/ 889635 h 2718435"/>
                <a:gd name="connsiteX56" fmla="*/ 188570 w 454028"/>
                <a:gd name="connsiteY56" fmla="*/ 662908 h 2718435"/>
                <a:gd name="connsiteX57" fmla="*/ 109552 w 454028"/>
                <a:gd name="connsiteY57" fmla="*/ 973636 h 2718435"/>
                <a:gd name="connsiteX58" fmla="*/ 109552 w 454028"/>
                <a:gd name="connsiteY58" fmla="*/ 930275 h 2718435"/>
                <a:gd name="connsiteX59" fmla="*/ 198682 w 454028"/>
                <a:gd name="connsiteY59" fmla="*/ 930275 h 2718435"/>
                <a:gd name="connsiteX60" fmla="*/ 198682 w 454028"/>
                <a:gd name="connsiteY60" fmla="*/ 973636 h 2718435"/>
                <a:gd name="connsiteX61" fmla="*/ 109551 w 454028"/>
                <a:gd name="connsiteY61" fmla="*/ 1038676 h 2718435"/>
                <a:gd name="connsiteX62" fmla="*/ 109551 w 454028"/>
                <a:gd name="connsiteY62" fmla="*/ 995316 h 2718435"/>
                <a:gd name="connsiteX63" fmla="*/ 198681 w 454028"/>
                <a:gd name="connsiteY63" fmla="*/ 995316 h 2718435"/>
                <a:gd name="connsiteX64" fmla="*/ 198681 w 454028"/>
                <a:gd name="connsiteY64" fmla="*/ 1016996 h 2718435"/>
                <a:gd name="connsiteX65" fmla="*/ 237223 w 454028"/>
                <a:gd name="connsiteY65" fmla="*/ 1016996 h 2718435"/>
                <a:gd name="connsiteX66" fmla="*/ 376941 w 454028"/>
                <a:gd name="connsiteY66" fmla="*/ 1016996 h 2718435"/>
                <a:gd name="connsiteX67" fmla="*/ 434755 w 454028"/>
                <a:gd name="connsiteY67" fmla="*/ 1016996 h 2718435"/>
                <a:gd name="connsiteX68" fmla="*/ 454026 w 454028"/>
                <a:gd name="connsiteY68" fmla="*/ 1016996 h 2718435"/>
                <a:gd name="connsiteX69" fmla="*/ 454026 w 454028"/>
                <a:gd name="connsiteY69" fmla="*/ 1289685 h 2718435"/>
                <a:gd name="connsiteX70" fmla="*/ 376941 w 454028"/>
                <a:gd name="connsiteY70" fmla="*/ 1289685 h 2718435"/>
                <a:gd name="connsiteX71" fmla="*/ 376941 w 454028"/>
                <a:gd name="connsiteY71" fmla="*/ 1094081 h 2718435"/>
                <a:gd name="connsiteX72" fmla="*/ 237223 w 454028"/>
                <a:gd name="connsiteY72" fmla="*/ 1094081 h 2718435"/>
                <a:gd name="connsiteX73" fmla="*/ 237223 w 454028"/>
                <a:gd name="connsiteY73" fmla="*/ 1289685 h 2718435"/>
                <a:gd name="connsiteX74" fmla="*/ 160138 w 454028"/>
                <a:gd name="connsiteY74" fmla="*/ 1289685 h 2718435"/>
                <a:gd name="connsiteX75" fmla="*/ 160138 w 454028"/>
                <a:gd name="connsiteY75" fmla="*/ 1038676 h 2718435"/>
                <a:gd name="connsiteX76" fmla="*/ 60863 w 454028"/>
                <a:gd name="connsiteY76" fmla="*/ 1373464 h 2718435"/>
                <a:gd name="connsiteX77" fmla="*/ 60863 w 454028"/>
                <a:gd name="connsiteY77" fmla="*/ 1323975 h 2718435"/>
                <a:gd name="connsiteX78" fmla="*/ 162591 w 454028"/>
                <a:gd name="connsiteY78" fmla="*/ 1323975 h 2718435"/>
                <a:gd name="connsiteX79" fmla="*/ 162591 w 454028"/>
                <a:gd name="connsiteY79" fmla="*/ 1373464 h 2718435"/>
                <a:gd name="connsiteX80" fmla="*/ 60862 w 454028"/>
                <a:gd name="connsiteY80" fmla="*/ 1447698 h 2718435"/>
                <a:gd name="connsiteX81" fmla="*/ 60862 w 454028"/>
                <a:gd name="connsiteY81" fmla="*/ 1398208 h 2718435"/>
                <a:gd name="connsiteX82" fmla="*/ 162590 w 454028"/>
                <a:gd name="connsiteY82" fmla="*/ 1398208 h 2718435"/>
                <a:gd name="connsiteX83" fmla="*/ 162590 w 454028"/>
                <a:gd name="connsiteY83" fmla="*/ 1422953 h 2718435"/>
                <a:gd name="connsiteX84" fmla="*/ 206581 w 454028"/>
                <a:gd name="connsiteY84" fmla="*/ 1422953 h 2718435"/>
                <a:gd name="connsiteX85" fmla="*/ 366046 w 454028"/>
                <a:gd name="connsiteY85" fmla="*/ 1422953 h 2718435"/>
                <a:gd name="connsiteX86" fmla="*/ 432031 w 454028"/>
                <a:gd name="connsiteY86" fmla="*/ 1422953 h 2718435"/>
                <a:gd name="connsiteX87" fmla="*/ 454027 w 454028"/>
                <a:gd name="connsiteY87" fmla="*/ 1422953 h 2718435"/>
                <a:gd name="connsiteX88" fmla="*/ 454027 w 454028"/>
                <a:gd name="connsiteY88" fmla="*/ 1734185 h 2718435"/>
                <a:gd name="connsiteX89" fmla="*/ 366046 w 454028"/>
                <a:gd name="connsiteY89" fmla="*/ 1734185 h 2718435"/>
                <a:gd name="connsiteX90" fmla="*/ 366046 w 454028"/>
                <a:gd name="connsiteY90" fmla="*/ 1510934 h 2718435"/>
                <a:gd name="connsiteX91" fmla="*/ 206581 w 454028"/>
                <a:gd name="connsiteY91" fmla="*/ 1510934 h 2718435"/>
                <a:gd name="connsiteX92" fmla="*/ 206581 w 454028"/>
                <a:gd name="connsiteY92" fmla="*/ 1734185 h 2718435"/>
                <a:gd name="connsiteX93" fmla="*/ 118600 w 454028"/>
                <a:gd name="connsiteY93" fmla="*/ 1734185 h 2718435"/>
                <a:gd name="connsiteX94" fmla="*/ 118600 w 454028"/>
                <a:gd name="connsiteY94" fmla="*/ 1447698 h 2718435"/>
                <a:gd name="connsiteX95" fmla="*/ 45648 w 454028"/>
                <a:gd name="connsiteY95" fmla="*/ 1819879 h 2718435"/>
                <a:gd name="connsiteX96" fmla="*/ 45648 w 454028"/>
                <a:gd name="connsiteY96" fmla="*/ 1768475 h 2718435"/>
                <a:gd name="connsiteX97" fmla="*/ 151313 w 454028"/>
                <a:gd name="connsiteY97" fmla="*/ 1768475 h 2718435"/>
                <a:gd name="connsiteX98" fmla="*/ 151313 w 454028"/>
                <a:gd name="connsiteY98" fmla="*/ 1819879 h 2718435"/>
                <a:gd name="connsiteX99" fmla="*/ 45647 w 454028"/>
                <a:gd name="connsiteY99" fmla="*/ 1896986 h 2718435"/>
                <a:gd name="connsiteX100" fmla="*/ 45647 w 454028"/>
                <a:gd name="connsiteY100" fmla="*/ 1845581 h 2718435"/>
                <a:gd name="connsiteX101" fmla="*/ 151312 w 454028"/>
                <a:gd name="connsiteY101" fmla="*/ 1845581 h 2718435"/>
                <a:gd name="connsiteX102" fmla="*/ 151312 w 454028"/>
                <a:gd name="connsiteY102" fmla="*/ 1871283 h 2718435"/>
                <a:gd name="connsiteX103" fmla="*/ 197005 w 454028"/>
                <a:gd name="connsiteY103" fmla="*/ 1871283 h 2718435"/>
                <a:gd name="connsiteX104" fmla="*/ 362641 w 454028"/>
                <a:gd name="connsiteY104" fmla="*/ 1871283 h 2718435"/>
                <a:gd name="connsiteX105" fmla="*/ 431180 w 454028"/>
                <a:gd name="connsiteY105" fmla="*/ 1871283 h 2718435"/>
                <a:gd name="connsiteX106" fmla="*/ 454027 w 454028"/>
                <a:gd name="connsiteY106" fmla="*/ 1871283 h 2718435"/>
                <a:gd name="connsiteX107" fmla="*/ 454026 w 454028"/>
                <a:gd name="connsiteY107" fmla="*/ 2194560 h 2718435"/>
                <a:gd name="connsiteX108" fmla="*/ 362641 w 454028"/>
                <a:gd name="connsiteY108" fmla="*/ 2194560 h 2718435"/>
                <a:gd name="connsiteX109" fmla="*/ 362641 w 454028"/>
                <a:gd name="connsiteY109" fmla="*/ 1962669 h 2718435"/>
                <a:gd name="connsiteX110" fmla="*/ 197005 w 454028"/>
                <a:gd name="connsiteY110" fmla="*/ 1962669 h 2718435"/>
                <a:gd name="connsiteX111" fmla="*/ 197005 w 454028"/>
                <a:gd name="connsiteY111" fmla="*/ 2194560 h 2718435"/>
                <a:gd name="connsiteX112" fmla="*/ 105619 w 454028"/>
                <a:gd name="connsiteY112" fmla="*/ 2194560 h 2718435"/>
                <a:gd name="connsiteX113" fmla="*/ 105619 w 454028"/>
                <a:gd name="connsiteY113" fmla="*/ 1896986 h 2718435"/>
                <a:gd name="connsiteX114" fmla="*/ 1 w 454028"/>
                <a:gd name="connsiteY114" fmla="*/ 2301875 h 2718435"/>
                <a:gd name="connsiteX115" fmla="*/ 1 w 454028"/>
                <a:gd name="connsiteY115" fmla="*/ 2244725 h 2718435"/>
                <a:gd name="connsiteX116" fmla="*/ 117476 w 454028"/>
                <a:gd name="connsiteY116" fmla="*/ 2244725 h 2718435"/>
                <a:gd name="connsiteX117" fmla="*/ 117476 w 454028"/>
                <a:gd name="connsiteY117" fmla="*/ 2301875 h 2718435"/>
                <a:gd name="connsiteX118" fmla="*/ 0 w 454028"/>
                <a:gd name="connsiteY118" fmla="*/ 2387600 h 2718435"/>
                <a:gd name="connsiteX119" fmla="*/ 0 w 454028"/>
                <a:gd name="connsiteY119" fmla="*/ 2330450 h 2718435"/>
                <a:gd name="connsiteX120" fmla="*/ 117475 w 454028"/>
                <a:gd name="connsiteY120" fmla="*/ 2330450 h 2718435"/>
                <a:gd name="connsiteX121" fmla="*/ 117475 w 454028"/>
                <a:gd name="connsiteY121" fmla="*/ 2359025 h 2718435"/>
                <a:gd name="connsiteX122" fmla="*/ 168275 w 454028"/>
                <a:gd name="connsiteY122" fmla="*/ 2359025 h 2718435"/>
                <a:gd name="connsiteX123" fmla="*/ 352425 w 454028"/>
                <a:gd name="connsiteY123" fmla="*/ 2359025 h 2718435"/>
                <a:gd name="connsiteX124" fmla="*/ 428625 w 454028"/>
                <a:gd name="connsiteY124" fmla="*/ 2359025 h 2718435"/>
                <a:gd name="connsiteX125" fmla="*/ 454025 w 454028"/>
                <a:gd name="connsiteY125" fmla="*/ 2359025 h 2718435"/>
                <a:gd name="connsiteX126" fmla="*/ 454025 w 454028"/>
                <a:gd name="connsiteY126" fmla="*/ 2718435 h 2718435"/>
                <a:gd name="connsiteX127" fmla="*/ 352425 w 454028"/>
                <a:gd name="connsiteY127" fmla="*/ 2718435 h 2718435"/>
                <a:gd name="connsiteX128" fmla="*/ 352425 w 454028"/>
                <a:gd name="connsiteY128" fmla="*/ 2460625 h 2718435"/>
                <a:gd name="connsiteX129" fmla="*/ 168275 w 454028"/>
                <a:gd name="connsiteY129" fmla="*/ 2460625 h 2718435"/>
                <a:gd name="connsiteX130" fmla="*/ 168275 w 454028"/>
                <a:gd name="connsiteY130" fmla="*/ 2718435 h 2718435"/>
                <a:gd name="connsiteX131" fmla="*/ 66675 w 454028"/>
                <a:gd name="connsiteY131" fmla="*/ 2718435 h 2718435"/>
                <a:gd name="connsiteX132" fmla="*/ 66675 w 454028"/>
                <a:gd name="connsiteY132" fmla="*/ 2387600 h 2718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454028" h="2718435">
                  <a:moveTo>
                    <a:pt x="231276" y="28039"/>
                  </a:moveTo>
                  <a:lnTo>
                    <a:pt x="231276" y="0"/>
                  </a:lnTo>
                  <a:lnTo>
                    <a:pt x="288911" y="0"/>
                  </a:lnTo>
                  <a:lnTo>
                    <a:pt x="288911" y="28039"/>
                  </a:lnTo>
                  <a:close/>
                  <a:moveTo>
                    <a:pt x="231275" y="70097"/>
                  </a:moveTo>
                  <a:lnTo>
                    <a:pt x="231275" y="42058"/>
                  </a:lnTo>
                  <a:lnTo>
                    <a:pt x="288910" y="42058"/>
                  </a:lnTo>
                  <a:lnTo>
                    <a:pt x="288910" y="56078"/>
                  </a:lnTo>
                  <a:lnTo>
                    <a:pt x="313834" y="56078"/>
                  </a:lnTo>
                  <a:lnTo>
                    <a:pt x="404181" y="56078"/>
                  </a:lnTo>
                  <a:lnTo>
                    <a:pt x="441566" y="56078"/>
                  </a:lnTo>
                  <a:lnTo>
                    <a:pt x="454028" y="56078"/>
                  </a:lnTo>
                  <a:lnTo>
                    <a:pt x="454028" y="232410"/>
                  </a:lnTo>
                  <a:lnTo>
                    <a:pt x="404181" y="232410"/>
                  </a:lnTo>
                  <a:lnTo>
                    <a:pt x="404181" y="105924"/>
                  </a:lnTo>
                  <a:lnTo>
                    <a:pt x="313834" y="105924"/>
                  </a:lnTo>
                  <a:lnTo>
                    <a:pt x="313834" y="232410"/>
                  </a:lnTo>
                  <a:lnTo>
                    <a:pt x="263987" y="232410"/>
                  </a:lnTo>
                  <a:lnTo>
                    <a:pt x="263987" y="70097"/>
                  </a:lnTo>
                  <a:close/>
                  <a:moveTo>
                    <a:pt x="187324" y="289339"/>
                  </a:moveTo>
                  <a:lnTo>
                    <a:pt x="187324" y="255768"/>
                  </a:lnTo>
                  <a:lnTo>
                    <a:pt x="256331" y="255768"/>
                  </a:lnTo>
                  <a:lnTo>
                    <a:pt x="256331" y="289339"/>
                  </a:lnTo>
                  <a:close/>
                  <a:moveTo>
                    <a:pt x="187323" y="339696"/>
                  </a:moveTo>
                  <a:lnTo>
                    <a:pt x="187323" y="306125"/>
                  </a:lnTo>
                  <a:lnTo>
                    <a:pt x="256330" y="306125"/>
                  </a:lnTo>
                  <a:lnTo>
                    <a:pt x="256330" y="322910"/>
                  </a:lnTo>
                  <a:lnTo>
                    <a:pt x="286171" y="322910"/>
                  </a:lnTo>
                  <a:lnTo>
                    <a:pt x="394345" y="322910"/>
                  </a:lnTo>
                  <a:lnTo>
                    <a:pt x="439107" y="322910"/>
                  </a:lnTo>
                  <a:lnTo>
                    <a:pt x="454027" y="322910"/>
                  </a:lnTo>
                  <a:lnTo>
                    <a:pt x="454027" y="534035"/>
                  </a:lnTo>
                  <a:lnTo>
                    <a:pt x="394345" y="534035"/>
                  </a:lnTo>
                  <a:lnTo>
                    <a:pt x="394345" y="382592"/>
                  </a:lnTo>
                  <a:lnTo>
                    <a:pt x="286171" y="382592"/>
                  </a:lnTo>
                  <a:lnTo>
                    <a:pt x="286171" y="534035"/>
                  </a:lnTo>
                  <a:lnTo>
                    <a:pt x="226489" y="534035"/>
                  </a:lnTo>
                  <a:lnTo>
                    <a:pt x="226489" y="339696"/>
                  </a:lnTo>
                  <a:close/>
                  <a:moveTo>
                    <a:pt x="142877" y="604160"/>
                  </a:moveTo>
                  <a:lnTo>
                    <a:pt x="142877" y="564994"/>
                  </a:lnTo>
                  <a:lnTo>
                    <a:pt x="223385" y="564994"/>
                  </a:lnTo>
                  <a:lnTo>
                    <a:pt x="223385" y="604160"/>
                  </a:lnTo>
                  <a:close/>
                  <a:moveTo>
                    <a:pt x="142876" y="662908"/>
                  </a:moveTo>
                  <a:lnTo>
                    <a:pt x="142876" y="623742"/>
                  </a:lnTo>
                  <a:lnTo>
                    <a:pt x="223384" y="623742"/>
                  </a:lnTo>
                  <a:lnTo>
                    <a:pt x="223384" y="643325"/>
                  </a:lnTo>
                  <a:lnTo>
                    <a:pt x="258198" y="643325"/>
                  </a:lnTo>
                  <a:lnTo>
                    <a:pt x="384399" y="643325"/>
                  </a:lnTo>
                  <a:lnTo>
                    <a:pt x="436621" y="643325"/>
                  </a:lnTo>
                  <a:lnTo>
                    <a:pt x="454028" y="643325"/>
                  </a:lnTo>
                  <a:lnTo>
                    <a:pt x="454028" y="889635"/>
                  </a:lnTo>
                  <a:lnTo>
                    <a:pt x="384399" y="889635"/>
                  </a:lnTo>
                  <a:lnTo>
                    <a:pt x="384399" y="712953"/>
                  </a:lnTo>
                  <a:lnTo>
                    <a:pt x="258198" y="712953"/>
                  </a:lnTo>
                  <a:lnTo>
                    <a:pt x="258198" y="889635"/>
                  </a:lnTo>
                  <a:lnTo>
                    <a:pt x="188570" y="889635"/>
                  </a:lnTo>
                  <a:lnTo>
                    <a:pt x="188570" y="662908"/>
                  </a:lnTo>
                  <a:close/>
                  <a:moveTo>
                    <a:pt x="109552" y="973636"/>
                  </a:moveTo>
                  <a:lnTo>
                    <a:pt x="109552" y="930275"/>
                  </a:lnTo>
                  <a:lnTo>
                    <a:pt x="198682" y="930275"/>
                  </a:lnTo>
                  <a:lnTo>
                    <a:pt x="198682" y="973636"/>
                  </a:lnTo>
                  <a:close/>
                  <a:moveTo>
                    <a:pt x="109551" y="1038676"/>
                  </a:moveTo>
                  <a:lnTo>
                    <a:pt x="109551" y="995316"/>
                  </a:lnTo>
                  <a:lnTo>
                    <a:pt x="198681" y="995316"/>
                  </a:lnTo>
                  <a:lnTo>
                    <a:pt x="198681" y="1016996"/>
                  </a:lnTo>
                  <a:lnTo>
                    <a:pt x="237223" y="1016996"/>
                  </a:lnTo>
                  <a:lnTo>
                    <a:pt x="376941" y="1016996"/>
                  </a:lnTo>
                  <a:lnTo>
                    <a:pt x="434755" y="1016996"/>
                  </a:lnTo>
                  <a:lnTo>
                    <a:pt x="454026" y="1016996"/>
                  </a:lnTo>
                  <a:lnTo>
                    <a:pt x="454026" y="1289685"/>
                  </a:lnTo>
                  <a:lnTo>
                    <a:pt x="376941" y="1289685"/>
                  </a:lnTo>
                  <a:lnTo>
                    <a:pt x="376941" y="1094081"/>
                  </a:lnTo>
                  <a:lnTo>
                    <a:pt x="237223" y="1094081"/>
                  </a:lnTo>
                  <a:lnTo>
                    <a:pt x="237223" y="1289685"/>
                  </a:lnTo>
                  <a:lnTo>
                    <a:pt x="160138" y="1289685"/>
                  </a:lnTo>
                  <a:lnTo>
                    <a:pt x="160138" y="1038676"/>
                  </a:lnTo>
                  <a:close/>
                  <a:moveTo>
                    <a:pt x="60863" y="1373464"/>
                  </a:moveTo>
                  <a:lnTo>
                    <a:pt x="60863" y="1323975"/>
                  </a:lnTo>
                  <a:lnTo>
                    <a:pt x="162591" y="1323975"/>
                  </a:lnTo>
                  <a:lnTo>
                    <a:pt x="162591" y="1373464"/>
                  </a:lnTo>
                  <a:close/>
                  <a:moveTo>
                    <a:pt x="60862" y="1447698"/>
                  </a:moveTo>
                  <a:lnTo>
                    <a:pt x="60862" y="1398208"/>
                  </a:lnTo>
                  <a:lnTo>
                    <a:pt x="162590" y="1398208"/>
                  </a:lnTo>
                  <a:lnTo>
                    <a:pt x="162590" y="1422953"/>
                  </a:lnTo>
                  <a:lnTo>
                    <a:pt x="206581" y="1422953"/>
                  </a:lnTo>
                  <a:lnTo>
                    <a:pt x="366046" y="1422953"/>
                  </a:lnTo>
                  <a:lnTo>
                    <a:pt x="432031" y="1422953"/>
                  </a:lnTo>
                  <a:lnTo>
                    <a:pt x="454027" y="1422953"/>
                  </a:lnTo>
                  <a:lnTo>
                    <a:pt x="454027" y="1734185"/>
                  </a:lnTo>
                  <a:lnTo>
                    <a:pt x="366046" y="1734185"/>
                  </a:lnTo>
                  <a:lnTo>
                    <a:pt x="366046" y="1510934"/>
                  </a:lnTo>
                  <a:lnTo>
                    <a:pt x="206581" y="1510934"/>
                  </a:lnTo>
                  <a:lnTo>
                    <a:pt x="206581" y="1734185"/>
                  </a:lnTo>
                  <a:lnTo>
                    <a:pt x="118600" y="1734185"/>
                  </a:lnTo>
                  <a:lnTo>
                    <a:pt x="118600" y="1447698"/>
                  </a:lnTo>
                  <a:close/>
                  <a:moveTo>
                    <a:pt x="45648" y="1819879"/>
                  </a:moveTo>
                  <a:lnTo>
                    <a:pt x="45648" y="1768475"/>
                  </a:lnTo>
                  <a:lnTo>
                    <a:pt x="151313" y="1768475"/>
                  </a:lnTo>
                  <a:lnTo>
                    <a:pt x="151313" y="1819879"/>
                  </a:lnTo>
                  <a:close/>
                  <a:moveTo>
                    <a:pt x="45647" y="1896986"/>
                  </a:moveTo>
                  <a:lnTo>
                    <a:pt x="45647" y="1845581"/>
                  </a:lnTo>
                  <a:lnTo>
                    <a:pt x="151312" y="1845581"/>
                  </a:lnTo>
                  <a:lnTo>
                    <a:pt x="151312" y="1871283"/>
                  </a:lnTo>
                  <a:lnTo>
                    <a:pt x="197005" y="1871283"/>
                  </a:lnTo>
                  <a:lnTo>
                    <a:pt x="362641" y="1871283"/>
                  </a:lnTo>
                  <a:lnTo>
                    <a:pt x="431180" y="1871283"/>
                  </a:lnTo>
                  <a:lnTo>
                    <a:pt x="454027" y="1871283"/>
                  </a:lnTo>
                  <a:lnTo>
                    <a:pt x="454026" y="2194560"/>
                  </a:lnTo>
                  <a:lnTo>
                    <a:pt x="362641" y="2194560"/>
                  </a:lnTo>
                  <a:lnTo>
                    <a:pt x="362641" y="1962669"/>
                  </a:lnTo>
                  <a:lnTo>
                    <a:pt x="197005" y="1962669"/>
                  </a:lnTo>
                  <a:lnTo>
                    <a:pt x="197005" y="2194560"/>
                  </a:lnTo>
                  <a:lnTo>
                    <a:pt x="105619" y="2194560"/>
                  </a:lnTo>
                  <a:lnTo>
                    <a:pt x="105619" y="1896986"/>
                  </a:lnTo>
                  <a:close/>
                  <a:moveTo>
                    <a:pt x="1" y="2301875"/>
                  </a:moveTo>
                  <a:lnTo>
                    <a:pt x="1" y="2244725"/>
                  </a:lnTo>
                  <a:lnTo>
                    <a:pt x="117476" y="2244725"/>
                  </a:lnTo>
                  <a:lnTo>
                    <a:pt x="117476" y="2301875"/>
                  </a:lnTo>
                  <a:close/>
                  <a:moveTo>
                    <a:pt x="0" y="2387600"/>
                  </a:moveTo>
                  <a:lnTo>
                    <a:pt x="0" y="2330450"/>
                  </a:lnTo>
                  <a:lnTo>
                    <a:pt x="117475" y="2330450"/>
                  </a:lnTo>
                  <a:lnTo>
                    <a:pt x="117475" y="2359025"/>
                  </a:lnTo>
                  <a:lnTo>
                    <a:pt x="168275" y="2359025"/>
                  </a:lnTo>
                  <a:lnTo>
                    <a:pt x="352425" y="2359025"/>
                  </a:lnTo>
                  <a:lnTo>
                    <a:pt x="428625" y="2359025"/>
                  </a:lnTo>
                  <a:lnTo>
                    <a:pt x="454025" y="2359025"/>
                  </a:lnTo>
                  <a:lnTo>
                    <a:pt x="454025" y="2718435"/>
                  </a:lnTo>
                  <a:lnTo>
                    <a:pt x="352425" y="2718435"/>
                  </a:lnTo>
                  <a:lnTo>
                    <a:pt x="352425" y="2460625"/>
                  </a:lnTo>
                  <a:lnTo>
                    <a:pt x="168275" y="2460625"/>
                  </a:lnTo>
                  <a:lnTo>
                    <a:pt x="168275" y="2718435"/>
                  </a:lnTo>
                  <a:lnTo>
                    <a:pt x="66675" y="2718435"/>
                  </a:lnTo>
                  <a:lnTo>
                    <a:pt x="66675" y="238760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CA0C5F22-0F66-63A6-62C3-CE748FD361E4}"/>
                </a:ext>
              </a:extLst>
            </p:cNvPr>
            <p:cNvSpPr/>
            <p:nvPr/>
          </p:nvSpPr>
          <p:spPr>
            <a:xfrm flipH="1">
              <a:off x="2428411" y="2631372"/>
              <a:ext cx="139060" cy="900900"/>
            </a:xfrm>
            <a:custGeom>
              <a:avLst/>
              <a:gdLst>
                <a:gd name="connsiteX0" fmla="*/ 139060 w 139060"/>
                <a:gd name="connsiteY0" fmla="*/ 0 h 918777"/>
                <a:gd name="connsiteX1" fmla="*/ 139060 w 139060"/>
                <a:gd name="connsiteY1" fmla="*/ 918777 h 918777"/>
                <a:gd name="connsiteX2" fmla="*/ 0 w 139060"/>
                <a:gd name="connsiteY2" fmla="*/ 918777 h 918777"/>
                <a:gd name="connsiteX3" fmla="*/ 0 w 139060"/>
                <a:gd name="connsiteY3" fmla="*/ 299404 h 918777"/>
                <a:gd name="connsiteX4" fmla="*/ 135721 w 139060"/>
                <a:gd name="connsiteY4" fmla="*/ 2435 h 918777"/>
                <a:gd name="connsiteX5" fmla="*/ 139060 w 139060"/>
                <a:gd name="connsiteY5" fmla="*/ 0 h 918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8777">
                  <a:moveTo>
                    <a:pt x="139060" y="0"/>
                  </a:moveTo>
                  <a:lnTo>
                    <a:pt x="139060" y="918777"/>
                  </a:lnTo>
                  <a:lnTo>
                    <a:pt x="0" y="918777"/>
                  </a:lnTo>
                  <a:lnTo>
                    <a:pt x="0" y="299404"/>
                  </a:lnTo>
                  <a:cubicBezTo>
                    <a:pt x="0" y="180785"/>
                    <a:pt x="52588" y="74448"/>
                    <a:pt x="135721" y="2435"/>
                  </a:cubicBezTo>
                  <a:lnTo>
                    <a:pt x="139060" y="0"/>
                  </a:lnTo>
                  <a:close/>
                </a:path>
              </a:pathLst>
            </a:custGeom>
            <a:pattFill prst="plaid">
              <a:fgClr>
                <a:srgbClr val="FF0000"/>
              </a:fgClr>
              <a:bgClr>
                <a:srgbClr val="FF6699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2F38D5D3-3CB4-6325-C5CD-AD0229EE6B51}"/>
                </a:ext>
              </a:extLst>
            </p:cNvPr>
            <p:cNvSpPr/>
            <p:nvPr/>
          </p:nvSpPr>
          <p:spPr>
            <a:xfrm>
              <a:off x="1414747" y="2631372"/>
              <a:ext cx="139060" cy="900900"/>
            </a:xfrm>
            <a:custGeom>
              <a:avLst/>
              <a:gdLst>
                <a:gd name="connsiteX0" fmla="*/ 139060 w 139060"/>
                <a:gd name="connsiteY0" fmla="*/ 0 h 918777"/>
                <a:gd name="connsiteX1" fmla="*/ 139060 w 139060"/>
                <a:gd name="connsiteY1" fmla="*/ 918777 h 918777"/>
                <a:gd name="connsiteX2" fmla="*/ 0 w 139060"/>
                <a:gd name="connsiteY2" fmla="*/ 918777 h 918777"/>
                <a:gd name="connsiteX3" fmla="*/ 0 w 139060"/>
                <a:gd name="connsiteY3" fmla="*/ 299404 h 918777"/>
                <a:gd name="connsiteX4" fmla="*/ 135721 w 139060"/>
                <a:gd name="connsiteY4" fmla="*/ 2435 h 918777"/>
                <a:gd name="connsiteX5" fmla="*/ 139060 w 139060"/>
                <a:gd name="connsiteY5" fmla="*/ 0 h 918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8777">
                  <a:moveTo>
                    <a:pt x="139060" y="0"/>
                  </a:moveTo>
                  <a:lnTo>
                    <a:pt x="139060" y="918777"/>
                  </a:lnTo>
                  <a:lnTo>
                    <a:pt x="0" y="918777"/>
                  </a:lnTo>
                  <a:lnTo>
                    <a:pt x="0" y="299404"/>
                  </a:lnTo>
                  <a:cubicBezTo>
                    <a:pt x="0" y="180785"/>
                    <a:pt x="52588" y="74448"/>
                    <a:pt x="135721" y="2435"/>
                  </a:cubicBezTo>
                  <a:lnTo>
                    <a:pt x="139060" y="0"/>
                  </a:lnTo>
                  <a:close/>
                </a:path>
              </a:pathLst>
            </a:custGeom>
            <a:pattFill prst="plaid">
              <a:fgClr>
                <a:srgbClr val="FF0000"/>
              </a:fgClr>
              <a:bgClr>
                <a:srgbClr val="FF6699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08" name="グループ化 307">
              <a:extLst>
                <a:ext uri="{FF2B5EF4-FFF2-40B4-BE49-F238E27FC236}">
                  <a16:creationId xmlns:a16="http://schemas.microsoft.com/office/drawing/2014/main" id="{676C747E-33BE-4C0D-926C-885ED1C90DF1}"/>
                </a:ext>
              </a:extLst>
            </p:cNvPr>
            <p:cNvGrpSpPr/>
            <p:nvPr/>
          </p:nvGrpSpPr>
          <p:grpSpPr>
            <a:xfrm>
              <a:off x="1437423" y="1152475"/>
              <a:ext cx="1138490" cy="2379797"/>
              <a:chOff x="772520" y="601639"/>
              <a:chExt cx="1138490" cy="2379797"/>
            </a:xfrm>
          </p:grpSpPr>
          <p:sp>
            <p:nvSpPr>
              <p:cNvPr id="322" name="月 321">
                <a:extLst>
                  <a:ext uri="{FF2B5EF4-FFF2-40B4-BE49-F238E27FC236}">
                    <a16:creationId xmlns:a16="http://schemas.microsoft.com/office/drawing/2014/main" id="{630EFC6E-747D-490E-AB47-12D1D9976792}"/>
                  </a:ext>
                </a:extLst>
              </p:cNvPr>
              <p:cNvSpPr/>
              <p:nvPr/>
            </p:nvSpPr>
            <p:spPr>
              <a:xfrm flipH="1">
                <a:off x="1707357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3" name="月 322">
                <a:extLst>
                  <a:ext uri="{FF2B5EF4-FFF2-40B4-BE49-F238E27FC236}">
                    <a16:creationId xmlns:a16="http://schemas.microsoft.com/office/drawing/2014/main" id="{693B5E20-EB16-47B5-9F1A-18E45E817E0A}"/>
                  </a:ext>
                </a:extLst>
              </p:cNvPr>
              <p:cNvSpPr/>
              <p:nvPr/>
            </p:nvSpPr>
            <p:spPr>
              <a:xfrm>
                <a:off x="893546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42F931ED-0B7F-4ECA-8EAA-8BC0154EEA3E}"/>
                  </a:ext>
                </a:extLst>
              </p:cNvPr>
              <p:cNvSpPr/>
              <p:nvPr/>
            </p:nvSpPr>
            <p:spPr>
              <a:xfrm>
                <a:off x="780355" y="601639"/>
                <a:ext cx="1117919" cy="980595"/>
              </a:xfrm>
              <a:custGeom>
                <a:avLst/>
                <a:gdLst>
                  <a:gd name="connsiteX0" fmla="*/ 564194 w 1117919"/>
                  <a:gd name="connsiteY0" fmla="*/ 0 h 980595"/>
                  <a:gd name="connsiteX1" fmla="*/ 875248 w 1117919"/>
                  <a:gd name="connsiteY1" fmla="*/ 128843 h 980595"/>
                  <a:gd name="connsiteX2" fmla="*/ 906088 w 1117919"/>
                  <a:gd name="connsiteY2" fmla="*/ 166221 h 980595"/>
                  <a:gd name="connsiteX3" fmla="*/ 923972 w 1117919"/>
                  <a:gd name="connsiteY3" fmla="*/ 175929 h 980595"/>
                  <a:gd name="connsiteX4" fmla="*/ 1117919 w 1117919"/>
                  <a:gd name="connsiteY4" fmla="*/ 540698 h 980595"/>
                  <a:gd name="connsiteX5" fmla="*/ 678022 w 1117919"/>
                  <a:gd name="connsiteY5" fmla="*/ 980595 h 980595"/>
                  <a:gd name="connsiteX6" fmla="*/ 589368 w 1117919"/>
                  <a:gd name="connsiteY6" fmla="*/ 971658 h 980595"/>
                  <a:gd name="connsiteX7" fmla="*/ 558960 w 1117919"/>
                  <a:gd name="connsiteY7" fmla="*/ 962219 h 980595"/>
                  <a:gd name="connsiteX8" fmla="*/ 528552 w 1117919"/>
                  <a:gd name="connsiteY8" fmla="*/ 971658 h 980595"/>
                  <a:gd name="connsiteX9" fmla="*/ 439897 w 1117919"/>
                  <a:gd name="connsiteY9" fmla="*/ 980595 h 980595"/>
                  <a:gd name="connsiteX10" fmla="*/ 0 w 1117919"/>
                  <a:gd name="connsiteY10" fmla="*/ 540698 h 980595"/>
                  <a:gd name="connsiteX11" fmla="*/ 193947 w 1117919"/>
                  <a:gd name="connsiteY11" fmla="*/ 175929 h 980595"/>
                  <a:gd name="connsiteX12" fmla="*/ 230791 w 1117919"/>
                  <a:gd name="connsiteY12" fmla="*/ 155930 h 980595"/>
                  <a:gd name="connsiteX13" fmla="*/ 253140 w 1117919"/>
                  <a:gd name="connsiteY13" fmla="*/ 128843 h 980595"/>
                  <a:gd name="connsiteX14" fmla="*/ 564194 w 1117919"/>
                  <a:gd name="connsiteY14" fmla="*/ 0 h 980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17919" h="980595">
                    <a:moveTo>
                      <a:pt x="564194" y="0"/>
                    </a:moveTo>
                    <a:cubicBezTo>
                      <a:pt x="685668" y="0"/>
                      <a:pt x="795642" y="49237"/>
                      <a:pt x="875248" y="128843"/>
                    </a:cubicBezTo>
                    <a:lnTo>
                      <a:pt x="906088" y="166221"/>
                    </a:lnTo>
                    <a:lnTo>
                      <a:pt x="923972" y="175929"/>
                    </a:lnTo>
                    <a:cubicBezTo>
                      <a:pt x="1040986" y="254981"/>
                      <a:pt x="1117919" y="388856"/>
                      <a:pt x="1117919" y="540698"/>
                    </a:cubicBezTo>
                    <a:cubicBezTo>
                      <a:pt x="1117919" y="783646"/>
                      <a:pt x="920970" y="980595"/>
                      <a:pt x="678022" y="980595"/>
                    </a:cubicBezTo>
                    <a:cubicBezTo>
                      <a:pt x="647654" y="980595"/>
                      <a:pt x="618004" y="977518"/>
                      <a:pt x="589368" y="971658"/>
                    </a:cubicBezTo>
                    <a:lnTo>
                      <a:pt x="558960" y="962219"/>
                    </a:lnTo>
                    <a:lnTo>
                      <a:pt x="528552" y="971658"/>
                    </a:lnTo>
                    <a:cubicBezTo>
                      <a:pt x="499915" y="977518"/>
                      <a:pt x="470266" y="980595"/>
                      <a:pt x="439897" y="980595"/>
                    </a:cubicBezTo>
                    <a:cubicBezTo>
                      <a:pt x="196949" y="980595"/>
                      <a:pt x="0" y="783646"/>
                      <a:pt x="0" y="540698"/>
                    </a:cubicBezTo>
                    <a:cubicBezTo>
                      <a:pt x="0" y="388856"/>
                      <a:pt x="76933" y="254981"/>
                      <a:pt x="193947" y="175929"/>
                    </a:cubicBezTo>
                    <a:lnTo>
                      <a:pt x="230791" y="155930"/>
                    </a:lnTo>
                    <a:lnTo>
                      <a:pt x="253140" y="128843"/>
                    </a:lnTo>
                    <a:cubicBezTo>
                      <a:pt x="332746" y="49237"/>
                      <a:pt x="442720" y="0"/>
                      <a:pt x="56419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C843FCA9-582F-4A23-A568-1C151CFA752A}"/>
                  </a:ext>
                </a:extLst>
              </p:cNvPr>
              <p:cNvSpPr/>
              <p:nvPr/>
            </p:nvSpPr>
            <p:spPr>
              <a:xfrm>
                <a:off x="1068497" y="16949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26" name="グループ化 325">
                <a:extLst>
                  <a:ext uri="{FF2B5EF4-FFF2-40B4-BE49-F238E27FC236}">
                    <a16:creationId xmlns:a16="http://schemas.microsoft.com/office/drawing/2014/main" id="{506CE23C-2A6C-4099-8A78-8BC7E42F4A3B}"/>
                  </a:ext>
                </a:extLst>
              </p:cNvPr>
              <p:cNvGrpSpPr/>
              <p:nvPr/>
            </p:nvGrpSpPr>
            <p:grpSpPr>
              <a:xfrm>
                <a:off x="772520" y="774115"/>
                <a:ext cx="1138490" cy="1074143"/>
                <a:chOff x="4049500" y="3943264"/>
                <a:chExt cx="834570" cy="787400"/>
              </a:xfrm>
            </p:grpSpPr>
            <p:grpSp>
              <p:nvGrpSpPr>
                <p:cNvPr id="337" name="グループ化 336">
                  <a:extLst>
                    <a:ext uri="{FF2B5EF4-FFF2-40B4-BE49-F238E27FC236}">
                      <a16:creationId xmlns:a16="http://schemas.microsoft.com/office/drawing/2014/main" id="{DD3BFEBA-575E-464A-8859-D031A22FCAD6}"/>
                    </a:ext>
                  </a:extLst>
                </p:cNvPr>
                <p:cNvGrpSpPr/>
                <p:nvPr/>
              </p:nvGrpSpPr>
              <p:grpSpPr>
                <a:xfrm>
                  <a:off x="4049500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44" name="グループ化 343">
                    <a:extLst>
                      <a:ext uri="{FF2B5EF4-FFF2-40B4-BE49-F238E27FC236}">
                        <a16:creationId xmlns:a16="http://schemas.microsoft.com/office/drawing/2014/main" id="{05749E60-2729-4C28-8C07-9346B5AB2D2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49" name="円/楕円 177">
                      <a:extLst>
                        <a:ext uri="{FF2B5EF4-FFF2-40B4-BE49-F238E27FC236}">
                          <a16:creationId xmlns:a16="http://schemas.microsoft.com/office/drawing/2014/main" id="{245278EB-46A9-4DF9-BE33-249D4F4223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50" name="円/楕円 178">
                      <a:extLst>
                        <a:ext uri="{FF2B5EF4-FFF2-40B4-BE49-F238E27FC236}">
                          <a16:creationId xmlns:a16="http://schemas.microsoft.com/office/drawing/2014/main" id="{F3CB4194-76BD-4A4E-A2D1-97C32AD2E1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45" name="グループ化 344">
                    <a:extLst>
                      <a:ext uri="{FF2B5EF4-FFF2-40B4-BE49-F238E27FC236}">
                        <a16:creationId xmlns:a16="http://schemas.microsoft.com/office/drawing/2014/main" id="{E8CEEA32-BF7C-4FD3-A14B-0FFA68FF37E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47" name="円/楕円 175">
                      <a:extLst>
                        <a:ext uri="{FF2B5EF4-FFF2-40B4-BE49-F238E27FC236}">
                          <a16:creationId xmlns:a16="http://schemas.microsoft.com/office/drawing/2014/main" id="{BE95A5D0-BB90-46BC-87FD-3AAB26A756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48" name="円/楕円 176">
                      <a:extLst>
                        <a:ext uri="{FF2B5EF4-FFF2-40B4-BE49-F238E27FC236}">
                          <a16:creationId xmlns:a16="http://schemas.microsoft.com/office/drawing/2014/main" id="{72B7759F-7378-4825-926D-DCC9B2441C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46" name="円/楕円 174">
                    <a:extLst>
                      <a:ext uri="{FF2B5EF4-FFF2-40B4-BE49-F238E27FC236}">
                        <a16:creationId xmlns:a16="http://schemas.microsoft.com/office/drawing/2014/main" id="{88AC1734-8B08-4397-9948-6BA551D4C036}"/>
                      </a:ext>
                    </a:extLst>
                  </p:cNvPr>
                  <p:cNvSpPr/>
                  <p:nvPr/>
                </p:nvSpPr>
                <p:spPr>
                  <a:xfrm>
                    <a:off x="2889403" y="2017486"/>
                    <a:ext cx="955820" cy="1045028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38" name="円/楕円 127">
                  <a:extLst>
                    <a:ext uri="{FF2B5EF4-FFF2-40B4-BE49-F238E27FC236}">
                      <a16:creationId xmlns:a16="http://schemas.microsoft.com/office/drawing/2014/main" id="{DE9BA4F3-BE0C-4466-A83E-681D355C16D9}"/>
                    </a:ext>
                  </a:extLst>
                </p:cNvPr>
                <p:cNvSpPr/>
                <p:nvPr/>
              </p:nvSpPr>
              <p:spPr>
                <a:xfrm>
                  <a:off x="4221414" y="4282480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0" name="円/楕円 27">
                  <a:extLst>
                    <a:ext uri="{FF2B5EF4-FFF2-40B4-BE49-F238E27FC236}">
                      <a16:creationId xmlns:a16="http://schemas.microsoft.com/office/drawing/2014/main" id="{F43D812A-F829-41FF-891F-BB4A981D66D5}"/>
                    </a:ext>
                  </a:extLst>
                </p:cNvPr>
                <p:cNvSpPr/>
                <p:nvPr/>
              </p:nvSpPr>
              <p:spPr>
                <a:xfrm rot="11700000">
                  <a:off x="41830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1" name="円/楕円 27">
                  <a:extLst>
                    <a:ext uri="{FF2B5EF4-FFF2-40B4-BE49-F238E27FC236}">
                      <a16:creationId xmlns:a16="http://schemas.microsoft.com/office/drawing/2014/main" id="{07BF6DF6-9E0C-49B8-924D-E4C9355807D6}"/>
                    </a:ext>
                  </a:extLst>
                </p:cNvPr>
                <p:cNvSpPr/>
                <p:nvPr/>
              </p:nvSpPr>
              <p:spPr>
                <a:xfrm rot="9900000">
                  <a:off x="45894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2" name="円/楕円 127">
                  <a:extLst>
                    <a:ext uri="{FF2B5EF4-FFF2-40B4-BE49-F238E27FC236}">
                      <a16:creationId xmlns:a16="http://schemas.microsoft.com/office/drawing/2014/main" id="{76572BCA-0DA3-40DF-B0A3-F7622B158766}"/>
                    </a:ext>
                  </a:extLst>
                </p:cNvPr>
                <p:cNvSpPr/>
                <p:nvPr/>
              </p:nvSpPr>
              <p:spPr>
                <a:xfrm>
                  <a:off x="4619592" y="4282480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3" name="正方形/長方形 67">
                  <a:extLst>
                    <a:ext uri="{FF2B5EF4-FFF2-40B4-BE49-F238E27FC236}">
                      <a16:creationId xmlns:a16="http://schemas.microsoft.com/office/drawing/2014/main" id="{D35AE199-0DDF-4DF1-97F4-5D74F88648FA}"/>
                    </a:ext>
                  </a:extLst>
                </p:cNvPr>
                <p:cNvSpPr/>
                <p:nvPr/>
              </p:nvSpPr>
              <p:spPr>
                <a:xfrm>
                  <a:off x="4437514" y="454235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27" name="片側の 2 つの角を丸めた四角形 66">
                <a:extLst>
                  <a:ext uri="{FF2B5EF4-FFF2-40B4-BE49-F238E27FC236}">
                    <a16:creationId xmlns:a16="http://schemas.microsoft.com/office/drawing/2014/main" id="{0A66E8DD-E7C6-4953-AB0A-DF2B9703634A}"/>
                  </a:ext>
                </a:extLst>
              </p:cNvPr>
              <p:cNvSpPr/>
              <p:nvPr/>
            </p:nvSpPr>
            <p:spPr>
              <a:xfrm>
                <a:off x="980774" y="1953059"/>
                <a:ext cx="690864" cy="1028377"/>
              </a:xfrm>
              <a:prstGeom prst="round2SameRect">
                <a:avLst>
                  <a:gd name="adj1" fmla="val 35217"/>
                  <a:gd name="adj2" fmla="val 0"/>
                </a:avLst>
              </a:prstGeom>
              <a:solidFill>
                <a:srgbClr val="00206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8" name="ホームベース 73">
                <a:extLst>
                  <a:ext uri="{FF2B5EF4-FFF2-40B4-BE49-F238E27FC236}">
                    <a16:creationId xmlns:a16="http://schemas.microsoft.com/office/drawing/2014/main" id="{B0543B72-8930-423B-8171-A8CD054B0BA7}"/>
                  </a:ext>
                </a:extLst>
              </p:cNvPr>
              <p:cNvSpPr/>
              <p:nvPr/>
            </p:nvSpPr>
            <p:spPr>
              <a:xfrm rot="5400000">
                <a:off x="1100973" y="1971351"/>
                <a:ext cx="434959" cy="448966"/>
              </a:xfrm>
              <a:prstGeom prst="homePlate">
                <a:avLst>
                  <a:gd name="adj" fmla="val 60511"/>
                </a:avLst>
              </a:prstGeom>
              <a:solidFill>
                <a:srgbClr val="FF99CC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9" name="片側の 2 つの角を丸めた四角形 64">
                <a:extLst>
                  <a:ext uri="{FF2B5EF4-FFF2-40B4-BE49-F238E27FC236}">
                    <a16:creationId xmlns:a16="http://schemas.microsoft.com/office/drawing/2014/main" id="{44AEFA44-4AD9-4086-8F71-7D0F63A7A117}"/>
                  </a:ext>
                </a:extLst>
              </p:cNvPr>
              <p:cNvSpPr/>
              <p:nvPr/>
            </p:nvSpPr>
            <p:spPr>
              <a:xfrm>
                <a:off x="814087" y="1955622"/>
                <a:ext cx="1024238" cy="1025814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382">
                    <a:moveTo>
                      <a:pt x="821989" y="0"/>
                    </a:moveTo>
                    <a:cubicBezTo>
                      <a:pt x="1008846" y="11341"/>
                      <a:pt x="1156298" y="166950"/>
                      <a:pt x="1156298" y="356996"/>
                    </a:cubicBezTo>
                    <a:lnTo>
                      <a:pt x="1156298" y="1018382"/>
                    </a:lnTo>
                    <a:lnTo>
                      <a:pt x="821989" y="1018382"/>
                    </a:lnTo>
                    <a:close/>
                    <a:moveTo>
                      <a:pt x="334309" y="0"/>
                    </a:moveTo>
                    <a:lnTo>
                      <a:pt x="334309" y="1018382"/>
                    </a:lnTo>
                    <a:lnTo>
                      <a:pt x="0" y="1018382"/>
                    </a:lnTo>
                    <a:lnTo>
                      <a:pt x="0" y="356996"/>
                    </a:lnTo>
                    <a:cubicBezTo>
                      <a:pt x="0" y="166950"/>
                      <a:pt x="147453" y="11341"/>
                      <a:pt x="334309" y="0"/>
                    </a:cubicBez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0" name="台形 329">
                <a:extLst>
                  <a:ext uri="{FF2B5EF4-FFF2-40B4-BE49-F238E27FC236}">
                    <a16:creationId xmlns:a16="http://schemas.microsoft.com/office/drawing/2014/main" id="{4319DD5C-0F76-434C-B36C-A9ACF4D5DA67}"/>
                  </a:ext>
                </a:extLst>
              </p:cNvPr>
              <p:cNvSpPr/>
              <p:nvPr/>
            </p:nvSpPr>
            <p:spPr>
              <a:xfrm rot="10800000">
                <a:off x="1180017" y="1955604"/>
                <a:ext cx="296150" cy="190277"/>
              </a:xfrm>
              <a:prstGeom prst="trapezoid">
                <a:avLst>
                  <a:gd name="adj" fmla="val 53033"/>
                </a:avLst>
              </a:prstGeom>
              <a:solidFill>
                <a:srgbClr val="FF99CC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66318C19-5455-49B2-84EE-39CE36E7FAA3}"/>
                  </a:ext>
                </a:extLst>
              </p:cNvPr>
              <p:cNvSpPr/>
              <p:nvPr/>
            </p:nvSpPr>
            <p:spPr>
              <a:xfrm>
                <a:off x="1009036" y="1865525"/>
                <a:ext cx="643336" cy="323816"/>
              </a:xfrm>
              <a:custGeom>
                <a:avLst/>
                <a:gdLst>
                  <a:gd name="connsiteX0" fmla="*/ 164617 w 643336"/>
                  <a:gd name="connsiteY0" fmla="*/ 1 h 323816"/>
                  <a:gd name="connsiteX1" fmla="*/ 320804 w 643336"/>
                  <a:gd name="connsiteY1" fmla="*/ 323816 h 323816"/>
                  <a:gd name="connsiteX2" fmla="*/ 0 w 643336"/>
                  <a:gd name="connsiteY2" fmla="*/ 165087 h 323816"/>
                  <a:gd name="connsiteX3" fmla="*/ 478719 w 643336"/>
                  <a:gd name="connsiteY3" fmla="*/ 0 h 323816"/>
                  <a:gd name="connsiteX4" fmla="*/ 643336 w 643336"/>
                  <a:gd name="connsiteY4" fmla="*/ 165086 h 323816"/>
                  <a:gd name="connsiteX5" fmla="*/ 322532 w 643336"/>
                  <a:gd name="connsiteY5" fmla="*/ 323815 h 323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3336" h="323816">
                    <a:moveTo>
                      <a:pt x="164617" y="1"/>
                    </a:moveTo>
                    <a:lnTo>
                      <a:pt x="320804" y="323816"/>
                    </a:lnTo>
                    <a:lnTo>
                      <a:pt x="0" y="165087"/>
                    </a:lnTo>
                    <a:close/>
                    <a:moveTo>
                      <a:pt x="478719" y="0"/>
                    </a:moveTo>
                    <a:lnTo>
                      <a:pt x="643336" y="165086"/>
                    </a:lnTo>
                    <a:lnTo>
                      <a:pt x="322532" y="323815"/>
                    </a:lnTo>
                    <a:close/>
                  </a:path>
                </a:pathLst>
              </a:custGeom>
              <a:solidFill>
                <a:srgbClr val="FF99CC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円/楕円 82">
                <a:extLst>
                  <a:ext uri="{FF2B5EF4-FFF2-40B4-BE49-F238E27FC236}">
                    <a16:creationId xmlns:a16="http://schemas.microsoft.com/office/drawing/2014/main" id="{9F075B78-0F61-417F-BDD0-446BDA3DA3CB}"/>
                  </a:ext>
                </a:extLst>
              </p:cNvPr>
              <p:cNvSpPr/>
              <p:nvPr/>
            </p:nvSpPr>
            <p:spPr>
              <a:xfrm>
                <a:off x="1250479" y="2106718"/>
                <a:ext cx="146946" cy="201806"/>
              </a:xfrm>
              <a:prstGeom prst="ellipse">
                <a:avLst/>
              </a:prstGeom>
              <a:solidFill>
                <a:srgbClr val="FFC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円/楕円 83">
                <a:extLst>
                  <a:ext uri="{FF2B5EF4-FFF2-40B4-BE49-F238E27FC236}">
                    <a16:creationId xmlns:a16="http://schemas.microsoft.com/office/drawing/2014/main" id="{3F2B1DFB-C103-4B45-8507-0D031A0B231D}"/>
                  </a:ext>
                </a:extLst>
              </p:cNvPr>
              <p:cNvSpPr/>
              <p:nvPr/>
            </p:nvSpPr>
            <p:spPr>
              <a:xfrm flipH="1">
                <a:off x="1275786" y="2133698"/>
                <a:ext cx="96333" cy="147845"/>
              </a:xfrm>
              <a:prstGeom prst="ellipse">
                <a:avLst/>
              </a:prstGeom>
              <a:solidFill>
                <a:srgbClr val="FF000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円/楕円 83">
                <a:extLst>
                  <a:ext uri="{FF2B5EF4-FFF2-40B4-BE49-F238E27FC236}">
                    <a16:creationId xmlns:a16="http://schemas.microsoft.com/office/drawing/2014/main" id="{264CCEE1-8FB6-416E-A6DC-93541D492417}"/>
                  </a:ext>
                </a:extLst>
              </p:cNvPr>
              <p:cNvSpPr/>
              <p:nvPr/>
            </p:nvSpPr>
            <p:spPr>
              <a:xfrm flipH="1">
                <a:off x="1301092" y="2153096"/>
                <a:ext cx="45719" cy="575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楕円 334">
                <a:extLst>
                  <a:ext uri="{FF2B5EF4-FFF2-40B4-BE49-F238E27FC236}">
                    <a16:creationId xmlns:a16="http://schemas.microsoft.com/office/drawing/2014/main" id="{D7DEB147-FCC7-49E5-BB03-C75C4250A9C4}"/>
                  </a:ext>
                </a:extLst>
              </p:cNvPr>
              <p:cNvSpPr/>
              <p:nvPr/>
            </p:nvSpPr>
            <p:spPr>
              <a:xfrm>
                <a:off x="1047316" y="129417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楕円 335">
                <a:extLst>
                  <a:ext uri="{FF2B5EF4-FFF2-40B4-BE49-F238E27FC236}">
                    <a16:creationId xmlns:a16="http://schemas.microsoft.com/office/drawing/2014/main" id="{2B2F1137-DFEF-4182-AF59-332067FB4230}"/>
                  </a:ext>
                </a:extLst>
              </p:cNvPr>
              <p:cNvSpPr/>
              <p:nvPr/>
            </p:nvSpPr>
            <p:spPr>
              <a:xfrm>
                <a:off x="1587859" y="129417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6" name="円/楕円 27">
              <a:extLst>
                <a:ext uri="{FF2B5EF4-FFF2-40B4-BE49-F238E27FC236}">
                  <a16:creationId xmlns:a16="http://schemas.microsoft.com/office/drawing/2014/main" id="{7EF47F88-4469-3DC4-00D6-89C70D410BB4}"/>
                </a:ext>
              </a:extLst>
            </p:cNvPr>
            <p:cNvSpPr/>
            <p:nvPr/>
          </p:nvSpPr>
          <p:spPr>
            <a:xfrm rot="10800000" flipV="1">
              <a:off x="1926981" y="2245692"/>
              <a:ext cx="144005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127 w 3210545"/>
                <a:gd name="connsiteY0" fmla="*/ 245559 h 591844"/>
                <a:gd name="connsiteX1" fmla="*/ 1670964 w 3210545"/>
                <a:gd name="connsiteY1" fmla="*/ 0 h 591844"/>
                <a:gd name="connsiteX2" fmla="*/ 3210545 w 3210545"/>
                <a:gd name="connsiteY2" fmla="*/ 245559 h 591844"/>
                <a:gd name="connsiteX3" fmla="*/ 1605336 w 3210545"/>
                <a:gd name="connsiteY3" fmla="*/ 591844 h 591844"/>
                <a:gd name="connsiteX4" fmla="*/ 127 w 3210545"/>
                <a:gd name="connsiteY4" fmla="*/ 245559 h 591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545" h="591844">
                  <a:moveTo>
                    <a:pt x="127" y="245559"/>
                  </a:moveTo>
                  <a:cubicBezTo>
                    <a:pt x="11065" y="146918"/>
                    <a:pt x="784432" y="0"/>
                    <a:pt x="1670964" y="0"/>
                  </a:cubicBezTo>
                  <a:cubicBezTo>
                    <a:pt x="2557496" y="0"/>
                    <a:pt x="3210545" y="154317"/>
                    <a:pt x="3210545" y="245559"/>
                  </a:cubicBezTo>
                  <a:cubicBezTo>
                    <a:pt x="3210545" y="336801"/>
                    <a:pt x="2491868" y="591844"/>
                    <a:pt x="1605336" y="591844"/>
                  </a:cubicBezTo>
                  <a:cubicBezTo>
                    <a:pt x="718804" y="591844"/>
                    <a:pt x="-10811" y="344200"/>
                    <a:pt x="127" y="245559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13316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9" name="テキスト ボックス 498">
            <a:extLst>
              <a:ext uri="{FF2B5EF4-FFF2-40B4-BE49-F238E27FC236}">
                <a16:creationId xmlns:a16="http://schemas.microsoft.com/office/drawing/2014/main" id="{515A73E7-9AB8-43B4-B9C9-BB79558FA797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静かに怒る女性のイラスト</a:t>
            </a:r>
          </a:p>
        </p:txBody>
      </p:sp>
      <p:grpSp>
        <p:nvGrpSpPr>
          <p:cNvPr id="239" name="グループ化 238">
            <a:extLst>
              <a:ext uri="{FF2B5EF4-FFF2-40B4-BE49-F238E27FC236}">
                <a16:creationId xmlns:a16="http://schemas.microsoft.com/office/drawing/2014/main" id="{28E7B494-8EA8-3E00-15DF-DF58D02B8348}"/>
              </a:ext>
            </a:extLst>
          </p:cNvPr>
          <p:cNvGrpSpPr/>
          <p:nvPr/>
        </p:nvGrpSpPr>
        <p:grpSpPr>
          <a:xfrm>
            <a:off x="690551" y="3866271"/>
            <a:ext cx="2684089" cy="2582153"/>
            <a:chOff x="690551" y="3866271"/>
            <a:chExt cx="2684089" cy="2582153"/>
          </a:xfrm>
        </p:grpSpPr>
        <p:grpSp>
          <p:nvGrpSpPr>
            <p:cNvPr id="174" name="グループ化 173">
              <a:extLst>
                <a:ext uri="{FF2B5EF4-FFF2-40B4-BE49-F238E27FC236}">
                  <a16:creationId xmlns:a16="http://schemas.microsoft.com/office/drawing/2014/main" id="{4362D958-7DCA-E1CD-D5A2-FFD18C90AEA8}"/>
                </a:ext>
              </a:extLst>
            </p:cNvPr>
            <p:cNvGrpSpPr/>
            <p:nvPr/>
          </p:nvGrpSpPr>
          <p:grpSpPr>
            <a:xfrm>
              <a:off x="690551" y="3866271"/>
              <a:ext cx="2684089" cy="2582153"/>
              <a:chOff x="690551" y="961147"/>
              <a:chExt cx="2684089" cy="2473974"/>
            </a:xfrm>
          </p:grpSpPr>
          <p:grpSp>
            <p:nvGrpSpPr>
              <p:cNvPr id="175" name="グループ化 174">
                <a:extLst>
                  <a:ext uri="{FF2B5EF4-FFF2-40B4-BE49-F238E27FC236}">
                    <a16:creationId xmlns:a16="http://schemas.microsoft.com/office/drawing/2014/main" id="{28262E61-73E5-1092-153B-1DC85206E224}"/>
                  </a:ext>
                </a:extLst>
              </p:cNvPr>
              <p:cNvGrpSpPr/>
              <p:nvPr/>
            </p:nvGrpSpPr>
            <p:grpSpPr>
              <a:xfrm>
                <a:off x="690551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183" name="フリーフォーム: 図形 182">
                  <a:extLst>
                    <a:ext uri="{FF2B5EF4-FFF2-40B4-BE49-F238E27FC236}">
                      <a16:creationId xmlns:a16="http://schemas.microsoft.com/office/drawing/2014/main" id="{C0F06935-DC83-36E0-FE17-B662C952ADBA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4" name="フリーフォーム: 図形 183">
                  <a:extLst>
                    <a:ext uri="{FF2B5EF4-FFF2-40B4-BE49-F238E27FC236}">
                      <a16:creationId xmlns:a16="http://schemas.microsoft.com/office/drawing/2014/main" id="{C46A2155-9950-1B3E-B588-BEDD54BE888D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5" name="フリーフォーム: 図形 184">
                  <a:extLst>
                    <a:ext uri="{FF2B5EF4-FFF2-40B4-BE49-F238E27FC236}">
                      <a16:creationId xmlns:a16="http://schemas.microsoft.com/office/drawing/2014/main" id="{84D546D5-FF7F-0586-97F2-56C90AEDF398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6" name="フリーフォーム: 図形 185">
                  <a:extLst>
                    <a:ext uri="{FF2B5EF4-FFF2-40B4-BE49-F238E27FC236}">
                      <a16:creationId xmlns:a16="http://schemas.microsoft.com/office/drawing/2014/main" id="{53ABBA73-67FD-6543-DF92-34A599537BF1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7" name="フリーフォーム: 図形 186">
                  <a:extLst>
                    <a:ext uri="{FF2B5EF4-FFF2-40B4-BE49-F238E27FC236}">
                      <a16:creationId xmlns:a16="http://schemas.microsoft.com/office/drawing/2014/main" id="{DD42B950-DFDA-9401-68B3-7E8598C77064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8" name="フリーフォーム: 図形 187">
                  <a:extLst>
                    <a:ext uri="{FF2B5EF4-FFF2-40B4-BE49-F238E27FC236}">
                      <a16:creationId xmlns:a16="http://schemas.microsoft.com/office/drawing/2014/main" id="{0319D573-0A25-24D7-45E8-D9811EA9241B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6" name="グループ化 175">
                <a:extLst>
                  <a:ext uri="{FF2B5EF4-FFF2-40B4-BE49-F238E27FC236}">
                    <a16:creationId xmlns:a16="http://schemas.microsoft.com/office/drawing/2014/main" id="{33B6482D-11E8-01F5-E332-E9F5E665B026}"/>
                  </a:ext>
                </a:extLst>
              </p:cNvPr>
              <p:cNvGrpSpPr/>
              <p:nvPr/>
            </p:nvGrpSpPr>
            <p:grpSpPr>
              <a:xfrm>
                <a:off x="922738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177" name="フリーフォーム: 図形 176">
                  <a:extLst>
                    <a:ext uri="{FF2B5EF4-FFF2-40B4-BE49-F238E27FC236}">
                      <a16:creationId xmlns:a16="http://schemas.microsoft.com/office/drawing/2014/main" id="{DEDAAF3F-3F0A-AAE1-6487-1D51631F5002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8" name="フリーフォーム: 図形 177">
                  <a:extLst>
                    <a:ext uri="{FF2B5EF4-FFF2-40B4-BE49-F238E27FC236}">
                      <a16:creationId xmlns:a16="http://schemas.microsoft.com/office/drawing/2014/main" id="{15CC6CDB-8DF5-59CA-43E4-3F8E6A1789AA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9" name="フリーフォーム: 図形 178">
                  <a:extLst>
                    <a:ext uri="{FF2B5EF4-FFF2-40B4-BE49-F238E27FC236}">
                      <a16:creationId xmlns:a16="http://schemas.microsoft.com/office/drawing/2014/main" id="{7B65BDA1-0DA2-F08A-83C1-5E86C147293F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0" name="フリーフォーム: 図形 179">
                  <a:extLst>
                    <a:ext uri="{FF2B5EF4-FFF2-40B4-BE49-F238E27FC236}">
                      <a16:creationId xmlns:a16="http://schemas.microsoft.com/office/drawing/2014/main" id="{23E2430C-0725-8DA6-12F5-3DEB31AC79FE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1" name="フリーフォーム: 図形 180">
                  <a:extLst>
                    <a:ext uri="{FF2B5EF4-FFF2-40B4-BE49-F238E27FC236}">
                      <a16:creationId xmlns:a16="http://schemas.microsoft.com/office/drawing/2014/main" id="{03DB3C6D-771C-A1C4-35E5-B7622DAAB98A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82" name="フリーフォーム: 図形 181">
                  <a:extLst>
                    <a:ext uri="{FF2B5EF4-FFF2-40B4-BE49-F238E27FC236}">
                      <a16:creationId xmlns:a16="http://schemas.microsoft.com/office/drawing/2014/main" id="{7EC1F6AC-BEEC-924D-6368-1D39D1E0962B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31" name="フリーフォーム: 図形 230">
              <a:extLst>
                <a:ext uri="{FF2B5EF4-FFF2-40B4-BE49-F238E27FC236}">
                  <a16:creationId xmlns:a16="http://schemas.microsoft.com/office/drawing/2014/main" id="{9EA1F1AB-1AD8-49B8-C826-EA3968759298}"/>
                </a:ext>
              </a:extLst>
            </p:cNvPr>
            <p:cNvSpPr/>
            <p:nvPr/>
          </p:nvSpPr>
          <p:spPr>
            <a:xfrm rot="4861748">
              <a:off x="1798187" y="2967531"/>
              <a:ext cx="413936" cy="2478390"/>
            </a:xfrm>
            <a:custGeom>
              <a:avLst/>
              <a:gdLst>
                <a:gd name="connsiteX0" fmla="*/ 231276 w 454028"/>
                <a:gd name="connsiteY0" fmla="*/ 28039 h 2718435"/>
                <a:gd name="connsiteX1" fmla="*/ 231276 w 454028"/>
                <a:gd name="connsiteY1" fmla="*/ 0 h 2718435"/>
                <a:gd name="connsiteX2" fmla="*/ 288911 w 454028"/>
                <a:gd name="connsiteY2" fmla="*/ 0 h 2718435"/>
                <a:gd name="connsiteX3" fmla="*/ 288911 w 454028"/>
                <a:gd name="connsiteY3" fmla="*/ 28039 h 2718435"/>
                <a:gd name="connsiteX4" fmla="*/ 231275 w 454028"/>
                <a:gd name="connsiteY4" fmla="*/ 70097 h 2718435"/>
                <a:gd name="connsiteX5" fmla="*/ 231275 w 454028"/>
                <a:gd name="connsiteY5" fmla="*/ 42058 h 2718435"/>
                <a:gd name="connsiteX6" fmla="*/ 288910 w 454028"/>
                <a:gd name="connsiteY6" fmla="*/ 42058 h 2718435"/>
                <a:gd name="connsiteX7" fmla="*/ 288910 w 454028"/>
                <a:gd name="connsiteY7" fmla="*/ 56078 h 2718435"/>
                <a:gd name="connsiteX8" fmla="*/ 313834 w 454028"/>
                <a:gd name="connsiteY8" fmla="*/ 56078 h 2718435"/>
                <a:gd name="connsiteX9" fmla="*/ 404181 w 454028"/>
                <a:gd name="connsiteY9" fmla="*/ 56078 h 2718435"/>
                <a:gd name="connsiteX10" fmla="*/ 441566 w 454028"/>
                <a:gd name="connsiteY10" fmla="*/ 56078 h 2718435"/>
                <a:gd name="connsiteX11" fmla="*/ 454028 w 454028"/>
                <a:gd name="connsiteY11" fmla="*/ 56078 h 2718435"/>
                <a:gd name="connsiteX12" fmla="*/ 454028 w 454028"/>
                <a:gd name="connsiteY12" fmla="*/ 232410 h 2718435"/>
                <a:gd name="connsiteX13" fmla="*/ 404181 w 454028"/>
                <a:gd name="connsiteY13" fmla="*/ 232410 h 2718435"/>
                <a:gd name="connsiteX14" fmla="*/ 404181 w 454028"/>
                <a:gd name="connsiteY14" fmla="*/ 105924 h 2718435"/>
                <a:gd name="connsiteX15" fmla="*/ 313834 w 454028"/>
                <a:gd name="connsiteY15" fmla="*/ 105924 h 2718435"/>
                <a:gd name="connsiteX16" fmla="*/ 313834 w 454028"/>
                <a:gd name="connsiteY16" fmla="*/ 232410 h 2718435"/>
                <a:gd name="connsiteX17" fmla="*/ 263987 w 454028"/>
                <a:gd name="connsiteY17" fmla="*/ 232410 h 2718435"/>
                <a:gd name="connsiteX18" fmla="*/ 263987 w 454028"/>
                <a:gd name="connsiteY18" fmla="*/ 70097 h 2718435"/>
                <a:gd name="connsiteX19" fmla="*/ 187324 w 454028"/>
                <a:gd name="connsiteY19" fmla="*/ 289339 h 2718435"/>
                <a:gd name="connsiteX20" fmla="*/ 187324 w 454028"/>
                <a:gd name="connsiteY20" fmla="*/ 255768 h 2718435"/>
                <a:gd name="connsiteX21" fmla="*/ 256331 w 454028"/>
                <a:gd name="connsiteY21" fmla="*/ 255768 h 2718435"/>
                <a:gd name="connsiteX22" fmla="*/ 256331 w 454028"/>
                <a:gd name="connsiteY22" fmla="*/ 289339 h 2718435"/>
                <a:gd name="connsiteX23" fmla="*/ 187323 w 454028"/>
                <a:gd name="connsiteY23" fmla="*/ 339696 h 2718435"/>
                <a:gd name="connsiteX24" fmla="*/ 187323 w 454028"/>
                <a:gd name="connsiteY24" fmla="*/ 306125 h 2718435"/>
                <a:gd name="connsiteX25" fmla="*/ 256330 w 454028"/>
                <a:gd name="connsiteY25" fmla="*/ 306125 h 2718435"/>
                <a:gd name="connsiteX26" fmla="*/ 256330 w 454028"/>
                <a:gd name="connsiteY26" fmla="*/ 322910 h 2718435"/>
                <a:gd name="connsiteX27" fmla="*/ 286171 w 454028"/>
                <a:gd name="connsiteY27" fmla="*/ 322910 h 2718435"/>
                <a:gd name="connsiteX28" fmla="*/ 394345 w 454028"/>
                <a:gd name="connsiteY28" fmla="*/ 322910 h 2718435"/>
                <a:gd name="connsiteX29" fmla="*/ 439107 w 454028"/>
                <a:gd name="connsiteY29" fmla="*/ 322910 h 2718435"/>
                <a:gd name="connsiteX30" fmla="*/ 454027 w 454028"/>
                <a:gd name="connsiteY30" fmla="*/ 322910 h 2718435"/>
                <a:gd name="connsiteX31" fmla="*/ 454027 w 454028"/>
                <a:gd name="connsiteY31" fmla="*/ 534035 h 2718435"/>
                <a:gd name="connsiteX32" fmla="*/ 394345 w 454028"/>
                <a:gd name="connsiteY32" fmla="*/ 534035 h 2718435"/>
                <a:gd name="connsiteX33" fmla="*/ 394345 w 454028"/>
                <a:gd name="connsiteY33" fmla="*/ 382592 h 2718435"/>
                <a:gd name="connsiteX34" fmla="*/ 286171 w 454028"/>
                <a:gd name="connsiteY34" fmla="*/ 382592 h 2718435"/>
                <a:gd name="connsiteX35" fmla="*/ 286171 w 454028"/>
                <a:gd name="connsiteY35" fmla="*/ 534035 h 2718435"/>
                <a:gd name="connsiteX36" fmla="*/ 226489 w 454028"/>
                <a:gd name="connsiteY36" fmla="*/ 534035 h 2718435"/>
                <a:gd name="connsiteX37" fmla="*/ 226489 w 454028"/>
                <a:gd name="connsiteY37" fmla="*/ 339696 h 2718435"/>
                <a:gd name="connsiteX38" fmla="*/ 142877 w 454028"/>
                <a:gd name="connsiteY38" fmla="*/ 604160 h 2718435"/>
                <a:gd name="connsiteX39" fmla="*/ 142877 w 454028"/>
                <a:gd name="connsiteY39" fmla="*/ 564994 h 2718435"/>
                <a:gd name="connsiteX40" fmla="*/ 223385 w 454028"/>
                <a:gd name="connsiteY40" fmla="*/ 564994 h 2718435"/>
                <a:gd name="connsiteX41" fmla="*/ 223385 w 454028"/>
                <a:gd name="connsiteY41" fmla="*/ 604160 h 2718435"/>
                <a:gd name="connsiteX42" fmla="*/ 142876 w 454028"/>
                <a:gd name="connsiteY42" fmla="*/ 662908 h 2718435"/>
                <a:gd name="connsiteX43" fmla="*/ 142876 w 454028"/>
                <a:gd name="connsiteY43" fmla="*/ 623742 h 2718435"/>
                <a:gd name="connsiteX44" fmla="*/ 223384 w 454028"/>
                <a:gd name="connsiteY44" fmla="*/ 623742 h 2718435"/>
                <a:gd name="connsiteX45" fmla="*/ 223384 w 454028"/>
                <a:gd name="connsiteY45" fmla="*/ 643325 h 2718435"/>
                <a:gd name="connsiteX46" fmla="*/ 258198 w 454028"/>
                <a:gd name="connsiteY46" fmla="*/ 643325 h 2718435"/>
                <a:gd name="connsiteX47" fmla="*/ 384399 w 454028"/>
                <a:gd name="connsiteY47" fmla="*/ 643325 h 2718435"/>
                <a:gd name="connsiteX48" fmla="*/ 436621 w 454028"/>
                <a:gd name="connsiteY48" fmla="*/ 643325 h 2718435"/>
                <a:gd name="connsiteX49" fmla="*/ 454028 w 454028"/>
                <a:gd name="connsiteY49" fmla="*/ 643325 h 2718435"/>
                <a:gd name="connsiteX50" fmla="*/ 454028 w 454028"/>
                <a:gd name="connsiteY50" fmla="*/ 889635 h 2718435"/>
                <a:gd name="connsiteX51" fmla="*/ 384399 w 454028"/>
                <a:gd name="connsiteY51" fmla="*/ 889635 h 2718435"/>
                <a:gd name="connsiteX52" fmla="*/ 384399 w 454028"/>
                <a:gd name="connsiteY52" fmla="*/ 712953 h 2718435"/>
                <a:gd name="connsiteX53" fmla="*/ 258198 w 454028"/>
                <a:gd name="connsiteY53" fmla="*/ 712953 h 2718435"/>
                <a:gd name="connsiteX54" fmla="*/ 258198 w 454028"/>
                <a:gd name="connsiteY54" fmla="*/ 889635 h 2718435"/>
                <a:gd name="connsiteX55" fmla="*/ 188570 w 454028"/>
                <a:gd name="connsiteY55" fmla="*/ 889635 h 2718435"/>
                <a:gd name="connsiteX56" fmla="*/ 188570 w 454028"/>
                <a:gd name="connsiteY56" fmla="*/ 662908 h 2718435"/>
                <a:gd name="connsiteX57" fmla="*/ 109552 w 454028"/>
                <a:gd name="connsiteY57" fmla="*/ 973636 h 2718435"/>
                <a:gd name="connsiteX58" fmla="*/ 109552 w 454028"/>
                <a:gd name="connsiteY58" fmla="*/ 930275 h 2718435"/>
                <a:gd name="connsiteX59" fmla="*/ 198682 w 454028"/>
                <a:gd name="connsiteY59" fmla="*/ 930275 h 2718435"/>
                <a:gd name="connsiteX60" fmla="*/ 198682 w 454028"/>
                <a:gd name="connsiteY60" fmla="*/ 973636 h 2718435"/>
                <a:gd name="connsiteX61" fmla="*/ 109551 w 454028"/>
                <a:gd name="connsiteY61" fmla="*/ 1038676 h 2718435"/>
                <a:gd name="connsiteX62" fmla="*/ 109551 w 454028"/>
                <a:gd name="connsiteY62" fmla="*/ 995316 h 2718435"/>
                <a:gd name="connsiteX63" fmla="*/ 198681 w 454028"/>
                <a:gd name="connsiteY63" fmla="*/ 995316 h 2718435"/>
                <a:gd name="connsiteX64" fmla="*/ 198681 w 454028"/>
                <a:gd name="connsiteY64" fmla="*/ 1016996 h 2718435"/>
                <a:gd name="connsiteX65" fmla="*/ 237223 w 454028"/>
                <a:gd name="connsiteY65" fmla="*/ 1016996 h 2718435"/>
                <a:gd name="connsiteX66" fmla="*/ 376941 w 454028"/>
                <a:gd name="connsiteY66" fmla="*/ 1016996 h 2718435"/>
                <a:gd name="connsiteX67" fmla="*/ 434755 w 454028"/>
                <a:gd name="connsiteY67" fmla="*/ 1016996 h 2718435"/>
                <a:gd name="connsiteX68" fmla="*/ 454026 w 454028"/>
                <a:gd name="connsiteY68" fmla="*/ 1016996 h 2718435"/>
                <a:gd name="connsiteX69" fmla="*/ 454026 w 454028"/>
                <a:gd name="connsiteY69" fmla="*/ 1289685 h 2718435"/>
                <a:gd name="connsiteX70" fmla="*/ 376941 w 454028"/>
                <a:gd name="connsiteY70" fmla="*/ 1289685 h 2718435"/>
                <a:gd name="connsiteX71" fmla="*/ 376941 w 454028"/>
                <a:gd name="connsiteY71" fmla="*/ 1094081 h 2718435"/>
                <a:gd name="connsiteX72" fmla="*/ 237223 w 454028"/>
                <a:gd name="connsiteY72" fmla="*/ 1094081 h 2718435"/>
                <a:gd name="connsiteX73" fmla="*/ 237223 w 454028"/>
                <a:gd name="connsiteY73" fmla="*/ 1289685 h 2718435"/>
                <a:gd name="connsiteX74" fmla="*/ 160138 w 454028"/>
                <a:gd name="connsiteY74" fmla="*/ 1289685 h 2718435"/>
                <a:gd name="connsiteX75" fmla="*/ 160138 w 454028"/>
                <a:gd name="connsiteY75" fmla="*/ 1038676 h 2718435"/>
                <a:gd name="connsiteX76" fmla="*/ 60863 w 454028"/>
                <a:gd name="connsiteY76" fmla="*/ 1373464 h 2718435"/>
                <a:gd name="connsiteX77" fmla="*/ 60863 w 454028"/>
                <a:gd name="connsiteY77" fmla="*/ 1323975 h 2718435"/>
                <a:gd name="connsiteX78" fmla="*/ 162591 w 454028"/>
                <a:gd name="connsiteY78" fmla="*/ 1323975 h 2718435"/>
                <a:gd name="connsiteX79" fmla="*/ 162591 w 454028"/>
                <a:gd name="connsiteY79" fmla="*/ 1373464 h 2718435"/>
                <a:gd name="connsiteX80" fmla="*/ 60862 w 454028"/>
                <a:gd name="connsiteY80" fmla="*/ 1447698 h 2718435"/>
                <a:gd name="connsiteX81" fmla="*/ 60862 w 454028"/>
                <a:gd name="connsiteY81" fmla="*/ 1398208 h 2718435"/>
                <a:gd name="connsiteX82" fmla="*/ 162590 w 454028"/>
                <a:gd name="connsiteY82" fmla="*/ 1398208 h 2718435"/>
                <a:gd name="connsiteX83" fmla="*/ 162590 w 454028"/>
                <a:gd name="connsiteY83" fmla="*/ 1422953 h 2718435"/>
                <a:gd name="connsiteX84" fmla="*/ 206581 w 454028"/>
                <a:gd name="connsiteY84" fmla="*/ 1422953 h 2718435"/>
                <a:gd name="connsiteX85" fmla="*/ 366046 w 454028"/>
                <a:gd name="connsiteY85" fmla="*/ 1422953 h 2718435"/>
                <a:gd name="connsiteX86" fmla="*/ 432031 w 454028"/>
                <a:gd name="connsiteY86" fmla="*/ 1422953 h 2718435"/>
                <a:gd name="connsiteX87" fmla="*/ 454027 w 454028"/>
                <a:gd name="connsiteY87" fmla="*/ 1422953 h 2718435"/>
                <a:gd name="connsiteX88" fmla="*/ 454027 w 454028"/>
                <a:gd name="connsiteY88" fmla="*/ 1734185 h 2718435"/>
                <a:gd name="connsiteX89" fmla="*/ 366046 w 454028"/>
                <a:gd name="connsiteY89" fmla="*/ 1734185 h 2718435"/>
                <a:gd name="connsiteX90" fmla="*/ 366046 w 454028"/>
                <a:gd name="connsiteY90" fmla="*/ 1510934 h 2718435"/>
                <a:gd name="connsiteX91" fmla="*/ 206581 w 454028"/>
                <a:gd name="connsiteY91" fmla="*/ 1510934 h 2718435"/>
                <a:gd name="connsiteX92" fmla="*/ 206581 w 454028"/>
                <a:gd name="connsiteY92" fmla="*/ 1734185 h 2718435"/>
                <a:gd name="connsiteX93" fmla="*/ 118600 w 454028"/>
                <a:gd name="connsiteY93" fmla="*/ 1734185 h 2718435"/>
                <a:gd name="connsiteX94" fmla="*/ 118600 w 454028"/>
                <a:gd name="connsiteY94" fmla="*/ 1447698 h 2718435"/>
                <a:gd name="connsiteX95" fmla="*/ 45648 w 454028"/>
                <a:gd name="connsiteY95" fmla="*/ 1819879 h 2718435"/>
                <a:gd name="connsiteX96" fmla="*/ 45648 w 454028"/>
                <a:gd name="connsiteY96" fmla="*/ 1768475 h 2718435"/>
                <a:gd name="connsiteX97" fmla="*/ 151313 w 454028"/>
                <a:gd name="connsiteY97" fmla="*/ 1768475 h 2718435"/>
                <a:gd name="connsiteX98" fmla="*/ 151313 w 454028"/>
                <a:gd name="connsiteY98" fmla="*/ 1819879 h 2718435"/>
                <a:gd name="connsiteX99" fmla="*/ 45647 w 454028"/>
                <a:gd name="connsiteY99" fmla="*/ 1896986 h 2718435"/>
                <a:gd name="connsiteX100" fmla="*/ 45647 w 454028"/>
                <a:gd name="connsiteY100" fmla="*/ 1845581 h 2718435"/>
                <a:gd name="connsiteX101" fmla="*/ 151312 w 454028"/>
                <a:gd name="connsiteY101" fmla="*/ 1845581 h 2718435"/>
                <a:gd name="connsiteX102" fmla="*/ 151312 w 454028"/>
                <a:gd name="connsiteY102" fmla="*/ 1871283 h 2718435"/>
                <a:gd name="connsiteX103" fmla="*/ 197005 w 454028"/>
                <a:gd name="connsiteY103" fmla="*/ 1871283 h 2718435"/>
                <a:gd name="connsiteX104" fmla="*/ 362641 w 454028"/>
                <a:gd name="connsiteY104" fmla="*/ 1871283 h 2718435"/>
                <a:gd name="connsiteX105" fmla="*/ 431180 w 454028"/>
                <a:gd name="connsiteY105" fmla="*/ 1871283 h 2718435"/>
                <a:gd name="connsiteX106" fmla="*/ 454027 w 454028"/>
                <a:gd name="connsiteY106" fmla="*/ 1871283 h 2718435"/>
                <a:gd name="connsiteX107" fmla="*/ 454026 w 454028"/>
                <a:gd name="connsiteY107" fmla="*/ 2194560 h 2718435"/>
                <a:gd name="connsiteX108" fmla="*/ 362641 w 454028"/>
                <a:gd name="connsiteY108" fmla="*/ 2194560 h 2718435"/>
                <a:gd name="connsiteX109" fmla="*/ 362641 w 454028"/>
                <a:gd name="connsiteY109" fmla="*/ 1962669 h 2718435"/>
                <a:gd name="connsiteX110" fmla="*/ 197005 w 454028"/>
                <a:gd name="connsiteY110" fmla="*/ 1962669 h 2718435"/>
                <a:gd name="connsiteX111" fmla="*/ 197005 w 454028"/>
                <a:gd name="connsiteY111" fmla="*/ 2194560 h 2718435"/>
                <a:gd name="connsiteX112" fmla="*/ 105619 w 454028"/>
                <a:gd name="connsiteY112" fmla="*/ 2194560 h 2718435"/>
                <a:gd name="connsiteX113" fmla="*/ 105619 w 454028"/>
                <a:gd name="connsiteY113" fmla="*/ 1896986 h 2718435"/>
                <a:gd name="connsiteX114" fmla="*/ 1 w 454028"/>
                <a:gd name="connsiteY114" fmla="*/ 2301875 h 2718435"/>
                <a:gd name="connsiteX115" fmla="*/ 1 w 454028"/>
                <a:gd name="connsiteY115" fmla="*/ 2244725 h 2718435"/>
                <a:gd name="connsiteX116" fmla="*/ 117476 w 454028"/>
                <a:gd name="connsiteY116" fmla="*/ 2244725 h 2718435"/>
                <a:gd name="connsiteX117" fmla="*/ 117476 w 454028"/>
                <a:gd name="connsiteY117" fmla="*/ 2301875 h 2718435"/>
                <a:gd name="connsiteX118" fmla="*/ 0 w 454028"/>
                <a:gd name="connsiteY118" fmla="*/ 2387600 h 2718435"/>
                <a:gd name="connsiteX119" fmla="*/ 0 w 454028"/>
                <a:gd name="connsiteY119" fmla="*/ 2330450 h 2718435"/>
                <a:gd name="connsiteX120" fmla="*/ 117475 w 454028"/>
                <a:gd name="connsiteY120" fmla="*/ 2330450 h 2718435"/>
                <a:gd name="connsiteX121" fmla="*/ 117475 w 454028"/>
                <a:gd name="connsiteY121" fmla="*/ 2359025 h 2718435"/>
                <a:gd name="connsiteX122" fmla="*/ 168275 w 454028"/>
                <a:gd name="connsiteY122" fmla="*/ 2359025 h 2718435"/>
                <a:gd name="connsiteX123" fmla="*/ 352425 w 454028"/>
                <a:gd name="connsiteY123" fmla="*/ 2359025 h 2718435"/>
                <a:gd name="connsiteX124" fmla="*/ 428625 w 454028"/>
                <a:gd name="connsiteY124" fmla="*/ 2359025 h 2718435"/>
                <a:gd name="connsiteX125" fmla="*/ 454025 w 454028"/>
                <a:gd name="connsiteY125" fmla="*/ 2359025 h 2718435"/>
                <a:gd name="connsiteX126" fmla="*/ 454025 w 454028"/>
                <a:gd name="connsiteY126" fmla="*/ 2718435 h 2718435"/>
                <a:gd name="connsiteX127" fmla="*/ 352425 w 454028"/>
                <a:gd name="connsiteY127" fmla="*/ 2718435 h 2718435"/>
                <a:gd name="connsiteX128" fmla="*/ 352425 w 454028"/>
                <a:gd name="connsiteY128" fmla="*/ 2460625 h 2718435"/>
                <a:gd name="connsiteX129" fmla="*/ 168275 w 454028"/>
                <a:gd name="connsiteY129" fmla="*/ 2460625 h 2718435"/>
                <a:gd name="connsiteX130" fmla="*/ 168275 w 454028"/>
                <a:gd name="connsiteY130" fmla="*/ 2718435 h 2718435"/>
                <a:gd name="connsiteX131" fmla="*/ 66675 w 454028"/>
                <a:gd name="connsiteY131" fmla="*/ 2718435 h 2718435"/>
                <a:gd name="connsiteX132" fmla="*/ 66675 w 454028"/>
                <a:gd name="connsiteY132" fmla="*/ 2387600 h 2718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454028" h="2718435">
                  <a:moveTo>
                    <a:pt x="231276" y="28039"/>
                  </a:moveTo>
                  <a:lnTo>
                    <a:pt x="231276" y="0"/>
                  </a:lnTo>
                  <a:lnTo>
                    <a:pt x="288911" y="0"/>
                  </a:lnTo>
                  <a:lnTo>
                    <a:pt x="288911" y="28039"/>
                  </a:lnTo>
                  <a:close/>
                  <a:moveTo>
                    <a:pt x="231275" y="70097"/>
                  </a:moveTo>
                  <a:lnTo>
                    <a:pt x="231275" y="42058"/>
                  </a:lnTo>
                  <a:lnTo>
                    <a:pt x="288910" y="42058"/>
                  </a:lnTo>
                  <a:lnTo>
                    <a:pt x="288910" y="56078"/>
                  </a:lnTo>
                  <a:lnTo>
                    <a:pt x="313834" y="56078"/>
                  </a:lnTo>
                  <a:lnTo>
                    <a:pt x="404181" y="56078"/>
                  </a:lnTo>
                  <a:lnTo>
                    <a:pt x="441566" y="56078"/>
                  </a:lnTo>
                  <a:lnTo>
                    <a:pt x="454028" y="56078"/>
                  </a:lnTo>
                  <a:lnTo>
                    <a:pt x="454028" y="232410"/>
                  </a:lnTo>
                  <a:lnTo>
                    <a:pt x="404181" y="232410"/>
                  </a:lnTo>
                  <a:lnTo>
                    <a:pt x="404181" y="105924"/>
                  </a:lnTo>
                  <a:lnTo>
                    <a:pt x="313834" y="105924"/>
                  </a:lnTo>
                  <a:lnTo>
                    <a:pt x="313834" y="232410"/>
                  </a:lnTo>
                  <a:lnTo>
                    <a:pt x="263987" y="232410"/>
                  </a:lnTo>
                  <a:lnTo>
                    <a:pt x="263987" y="70097"/>
                  </a:lnTo>
                  <a:close/>
                  <a:moveTo>
                    <a:pt x="187324" y="289339"/>
                  </a:moveTo>
                  <a:lnTo>
                    <a:pt x="187324" y="255768"/>
                  </a:lnTo>
                  <a:lnTo>
                    <a:pt x="256331" y="255768"/>
                  </a:lnTo>
                  <a:lnTo>
                    <a:pt x="256331" y="289339"/>
                  </a:lnTo>
                  <a:close/>
                  <a:moveTo>
                    <a:pt x="187323" y="339696"/>
                  </a:moveTo>
                  <a:lnTo>
                    <a:pt x="187323" y="306125"/>
                  </a:lnTo>
                  <a:lnTo>
                    <a:pt x="256330" y="306125"/>
                  </a:lnTo>
                  <a:lnTo>
                    <a:pt x="256330" y="322910"/>
                  </a:lnTo>
                  <a:lnTo>
                    <a:pt x="286171" y="322910"/>
                  </a:lnTo>
                  <a:lnTo>
                    <a:pt x="394345" y="322910"/>
                  </a:lnTo>
                  <a:lnTo>
                    <a:pt x="439107" y="322910"/>
                  </a:lnTo>
                  <a:lnTo>
                    <a:pt x="454027" y="322910"/>
                  </a:lnTo>
                  <a:lnTo>
                    <a:pt x="454027" y="534035"/>
                  </a:lnTo>
                  <a:lnTo>
                    <a:pt x="394345" y="534035"/>
                  </a:lnTo>
                  <a:lnTo>
                    <a:pt x="394345" y="382592"/>
                  </a:lnTo>
                  <a:lnTo>
                    <a:pt x="286171" y="382592"/>
                  </a:lnTo>
                  <a:lnTo>
                    <a:pt x="286171" y="534035"/>
                  </a:lnTo>
                  <a:lnTo>
                    <a:pt x="226489" y="534035"/>
                  </a:lnTo>
                  <a:lnTo>
                    <a:pt x="226489" y="339696"/>
                  </a:lnTo>
                  <a:close/>
                  <a:moveTo>
                    <a:pt x="142877" y="604160"/>
                  </a:moveTo>
                  <a:lnTo>
                    <a:pt x="142877" y="564994"/>
                  </a:lnTo>
                  <a:lnTo>
                    <a:pt x="223385" y="564994"/>
                  </a:lnTo>
                  <a:lnTo>
                    <a:pt x="223385" y="604160"/>
                  </a:lnTo>
                  <a:close/>
                  <a:moveTo>
                    <a:pt x="142876" y="662908"/>
                  </a:moveTo>
                  <a:lnTo>
                    <a:pt x="142876" y="623742"/>
                  </a:lnTo>
                  <a:lnTo>
                    <a:pt x="223384" y="623742"/>
                  </a:lnTo>
                  <a:lnTo>
                    <a:pt x="223384" y="643325"/>
                  </a:lnTo>
                  <a:lnTo>
                    <a:pt x="258198" y="643325"/>
                  </a:lnTo>
                  <a:lnTo>
                    <a:pt x="384399" y="643325"/>
                  </a:lnTo>
                  <a:lnTo>
                    <a:pt x="436621" y="643325"/>
                  </a:lnTo>
                  <a:lnTo>
                    <a:pt x="454028" y="643325"/>
                  </a:lnTo>
                  <a:lnTo>
                    <a:pt x="454028" y="889635"/>
                  </a:lnTo>
                  <a:lnTo>
                    <a:pt x="384399" y="889635"/>
                  </a:lnTo>
                  <a:lnTo>
                    <a:pt x="384399" y="712953"/>
                  </a:lnTo>
                  <a:lnTo>
                    <a:pt x="258198" y="712953"/>
                  </a:lnTo>
                  <a:lnTo>
                    <a:pt x="258198" y="889635"/>
                  </a:lnTo>
                  <a:lnTo>
                    <a:pt x="188570" y="889635"/>
                  </a:lnTo>
                  <a:lnTo>
                    <a:pt x="188570" y="662908"/>
                  </a:lnTo>
                  <a:close/>
                  <a:moveTo>
                    <a:pt x="109552" y="973636"/>
                  </a:moveTo>
                  <a:lnTo>
                    <a:pt x="109552" y="930275"/>
                  </a:lnTo>
                  <a:lnTo>
                    <a:pt x="198682" y="930275"/>
                  </a:lnTo>
                  <a:lnTo>
                    <a:pt x="198682" y="973636"/>
                  </a:lnTo>
                  <a:close/>
                  <a:moveTo>
                    <a:pt x="109551" y="1038676"/>
                  </a:moveTo>
                  <a:lnTo>
                    <a:pt x="109551" y="995316"/>
                  </a:lnTo>
                  <a:lnTo>
                    <a:pt x="198681" y="995316"/>
                  </a:lnTo>
                  <a:lnTo>
                    <a:pt x="198681" y="1016996"/>
                  </a:lnTo>
                  <a:lnTo>
                    <a:pt x="237223" y="1016996"/>
                  </a:lnTo>
                  <a:lnTo>
                    <a:pt x="376941" y="1016996"/>
                  </a:lnTo>
                  <a:lnTo>
                    <a:pt x="434755" y="1016996"/>
                  </a:lnTo>
                  <a:lnTo>
                    <a:pt x="454026" y="1016996"/>
                  </a:lnTo>
                  <a:lnTo>
                    <a:pt x="454026" y="1289685"/>
                  </a:lnTo>
                  <a:lnTo>
                    <a:pt x="376941" y="1289685"/>
                  </a:lnTo>
                  <a:lnTo>
                    <a:pt x="376941" y="1094081"/>
                  </a:lnTo>
                  <a:lnTo>
                    <a:pt x="237223" y="1094081"/>
                  </a:lnTo>
                  <a:lnTo>
                    <a:pt x="237223" y="1289685"/>
                  </a:lnTo>
                  <a:lnTo>
                    <a:pt x="160138" y="1289685"/>
                  </a:lnTo>
                  <a:lnTo>
                    <a:pt x="160138" y="1038676"/>
                  </a:lnTo>
                  <a:close/>
                  <a:moveTo>
                    <a:pt x="60863" y="1373464"/>
                  </a:moveTo>
                  <a:lnTo>
                    <a:pt x="60863" y="1323975"/>
                  </a:lnTo>
                  <a:lnTo>
                    <a:pt x="162591" y="1323975"/>
                  </a:lnTo>
                  <a:lnTo>
                    <a:pt x="162591" y="1373464"/>
                  </a:lnTo>
                  <a:close/>
                  <a:moveTo>
                    <a:pt x="60862" y="1447698"/>
                  </a:moveTo>
                  <a:lnTo>
                    <a:pt x="60862" y="1398208"/>
                  </a:lnTo>
                  <a:lnTo>
                    <a:pt x="162590" y="1398208"/>
                  </a:lnTo>
                  <a:lnTo>
                    <a:pt x="162590" y="1422953"/>
                  </a:lnTo>
                  <a:lnTo>
                    <a:pt x="206581" y="1422953"/>
                  </a:lnTo>
                  <a:lnTo>
                    <a:pt x="366046" y="1422953"/>
                  </a:lnTo>
                  <a:lnTo>
                    <a:pt x="432031" y="1422953"/>
                  </a:lnTo>
                  <a:lnTo>
                    <a:pt x="454027" y="1422953"/>
                  </a:lnTo>
                  <a:lnTo>
                    <a:pt x="454027" y="1734185"/>
                  </a:lnTo>
                  <a:lnTo>
                    <a:pt x="366046" y="1734185"/>
                  </a:lnTo>
                  <a:lnTo>
                    <a:pt x="366046" y="1510934"/>
                  </a:lnTo>
                  <a:lnTo>
                    <a:pt x="206581" y="1510934"/>
                  </a:lnTo>
                  <a:lnTo>
                    <a:pt x="206581" y="1734185"/>
                  </a:lnTo>
                  <a:lnTo>
                    <a:pt x="118600" y="1734185"/>
                  </a:lnTo>
                  <a:lnTo>
                    <a:pt x="118600" y="1447698"/>
                  </a:lnTo>
                  <a:close/>
                  <a:moveTo>
                    <a:pt x="45648" y="1819879"/>
                  </a:moveTo>
                  <a:lnTo>
                    <a:pt x="45648" y="1768475"/>
                  </a:lnTo>
                  <a:lnTo>
                    <a:pt x="151313" y="1768475"/>
                  </a:lnTo>
                  <a:lnTo>
                    <a:pt x="151313" y="1819879"/>
                  </a:lnTo>
                  <a:close/>
                  <a:moveTo>
                    <a:pt x="45647" y="1896986"/>
                  </a:moveTo>
                  <a:lnTo>
                    <a:pt x="45647" y="1845581"/>
                  </a:lnTo>
                  <a:lnTo>
                    <a:pt x="151312" y="1845581"/>
                  </a:lnTo>
                  <a:lnTo>
                    <a:pt x="151312" y="1871283"/>
                  </a:lnTo>
                  <a:lnTo>
                    <a:pt x="197005" y="1871283"/>
                  </a:lnTo>
                  <a:lnTo>
                    <a:pt x="362641" y="1871283"/>
                  </a:lnTo>
                  <a:lnTo>
                    <a:pt x="431180" y="1871283"/>
                  </a:lnTo>
                  <a:lnTo>
                    <a:pt x="454027" y="1871283"/>
                  </a:lnTo>
                  <a:lnTo>
                    <a:pt x="454026" y="2194560"/>
                  </a:lnTo>
                  <a:lnTo>
                    <a:pt x="362641" y="2194560"/>
                  </a:lnTo>
                  <a:lnTo>
                    <a:pt x="362641" y="1962669"/>
                  </a:lnTo>
                  <a:lnTo>
                    <a:pt x="197005" y="1962669"/>
                  </a:lnTo>
                  <a:lnTo>
                    <a:pt x="197005" y="2194560"/>
                  </a:lnTo>
                  <a:lnTo>
                    <a:pt x="105619" y="2194560"/>
                  </a:lnTo>
                  <a:lnTo>
                    <a:pt x="105619" y="1896986"/>
                  </a:lnTo>
                  <a:close/>
                  <a:moveTo>
                    <a:pt x="1" y="2301875"/>
                  </a:moveTo>
                  <a:lnTo>
                    <a:pt x="1" y="2244725"/>
                  </a:lnTo>
                  <a:lnTo>
                    <a:pt x="117476" y="2244725"/>
                  </a:lnTo>
                  <a:lnTo>
                    <a:pt x="117476" y="2301875"/>
                  </a:lnTo>
                  <a:close/>
                  <a:moveTo>
                    <a:pt x="0" y="2387600"/>
                  </a:moveTo>
                  <a:lnTo>
                    <a:pt x="0" y="2330450"/>
                  </a:lnTo>
                  <a:lnTo>
                    <a:pt x="117475" y="2330450"/>
                  </a:lnTo>
                  <a:lnTo>
                    <a:pt x="117475" y="2359025"/>
                  </a:lnTo>
                  <a:lnTo>
                    <a:pt x="168275" y="2359025"/>
                  </a:lnTo>
                  <a:lnTo>
                    <a:pt x="352425" y="2359025"/>
                  </a:lnTo>
                  <a:lnTo>
                    <a:pt x="428625" y="2359025"/>
                  </a:lnTo>
                  <a:lnTo>
                    <a:pt x="454025" y="2359025"/>
                  </a:lnTo>
                  <a:lnTo>
                    <a:pt x="454025" y="2718435"/>
                  </a:lnTo>
                  <a:lnTo>
                    <a:pt x="352425" y="2718435"/>
                  </a:lnTo>
                  <a:lnTo>
                    <a:pt x="352425" y="2460625"/>
                  </a:lnTo>
                  <a:lnTo>
                    <a:pt x="168275" y="2460625"/>
                  </a:lnTo>
                  <a:lnTo>
                    <a:pt x="168275" y="2718435"/>
                  </a:lnTo>
                  <a:lnTo>
                    <a:pt x="66675" y="2718435"/>
                  </a:lnTo>
                  <a:lnTo>
                    <a:pt x="66675" y="238760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93CEE16E-15B6-6000-7911-41FDB5600D3E}"/>
                </a:ext>
              </a:extLst>
            </p:cNvPr>
            <p:cNvSpPr/>
            <p:nvPr/>
          </p:nvSpPr>
          <p:spPr>
            <a:xfrm flipH="1">
              <a:off x="2456700" y="5521523"/>
              <a:ext cx="153587" cy="918776"/>
            </a:xfrm>
            <a:custGeom>
              <a:avLst/>
              <a:gdLst>
                <a:gd name="connsiteX0" fmla="*/ 139060 w 139060"/>
                <a:gd name="connsiteY0" fmla="*/ 0 h 918776"/>
                <a:gd name="connsiteX1" fmla="*/ 139060 w 139060"/>
                <a:gd name="connsiteY1" fmla="*/ 918776 h 918776"/>
                <a:gd name="connsiteX2" fmla="*/ 0 w 139060"/>
                <a:gd name="connsiteY2" fmla="*/ 918776 h 918776"/>
                <a:gd name="connsiteX3" fmla="*/ 0 w 139060"/>
                <a:gd name="connsiteY3" fmla="*/ 299403 h 918776"/>
                <a:gd name="connsiteX4" fmla="*/ 135721 w 139060"/>
                <a:gd name="connsiteY4" fmla="*/ 2434 h 918776"/>
                <a:gd name="connsiteX5" fmla="*/ 139060 w 139060"/>
                <a:gd name="connsiteY5" fmla="*/ 0 h 918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8776">
                  <a:moveTo>
                    <a:pt x="139060" y="0"/>
                  </a:moveTo>
                  <a:lnTo>
                    <a:pt x="139060" y="918776"/>
                  </a:lnTo>
                  <a:lnTo>
                    <a:pt x="0" y="918776"/>
                  </a:lnTo>
                  <a:lnTo>
                    <a:pt x="0" y="299403"/>
                  </a:lnTo>
                  <a:cubicBezTo>
                    <a:pt x="0" y="180784"/>
                    <a:pt x="52588" y="74447"/>
                    <a:pt x="135721" y="2434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ECB82211-5FC0-E783-EE3D-040BC992B282}"/>
                </a:ext>
              </a:extLst>
            </p:cNvPr>
            <p:cNvSpPr/>
            <p:nvPr/>
          </p:nvSpPr>
          <p:spPr>
            <a:xfrm>
              <a:off x="1459173" y="5521523"/>
              <a:ext cx="153587" cy="918776"/>
            </a:xfrm>
            <a:custGeom>
              <a:avLst/>
              <a:gdLst>
                <a:gd name="connsiteX0" fmla="*/ 139060 w 139060"/>
                <a:gd name="connsiteY0" fmla="*/ 0 h 918776"/>
                <a:gd name="connsiteX1" fmla="*/ 139060 w 139060"/>
                <a:gd name="connsiteY1" fmla="*/ 918776 h 918776"/>
                <a:gd name="connsiteX2" fmla="*/ 0 w 139060"/>
                <a:gd name="connsiteY2" fmla="*/ 918776 h 918776"/>
                <a:gd name="connsiteX3" fmla="*/ 0 w 139060"/>
                <a:gd name="connsiteY3" fmla="*/ 299403 h 918776"/>
                <a:gd name="connsiteX4" fmla="*/ 135721 w 139060"/>
                <a:gd name="connsiteY4" fmla="*/ 2434 h 918776"/>
                <a:gd name="connsiteX5" fmla="*/ 139060 w 139060"/>
                <a:gd name="connsiteY5" fmla="*/ 0 h 918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8776">
                  <a:moveTo>
                    <a:pt x="139060" y="0"/>
                  </a:moveTo>
                  <a:lnTo>
                    <a:pt x="139060" y="918776"/>
                  </a:lnTo>
                  <a:lnTo>
                    <a:pt x="0" y="918776"/>
                  </a:lnTo>
                  <a:lnTo>
                    <a:pt x="0" y="299403"/>
                  </a:lnTo>
                  <a:cubicBezTo>
                    <a:pt x="0" y="180784"/>
                    <a:pt x="52588" y="74447"/>
                    <a:pt x="135721" y="2434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8060DF1C-531E-4936-BB4A-921BDD630C53}"/>
                </a:ext>
              </a:extLst>
            </p:cNvPr>
            <p:cNvGrpSpPr/>
            <p:nvPr/>
          </p:nvGrpSpPr>
          <p:grpSpPr>
            <a:xfrm>
              <a:off x="1389378" y="4081723"/>
              <a:ext cx="1267032" cy="2358577"/>
              <a:chOff x="685503" y="3823242"/>
              <a:chExt cx="1267032" cy="2358577"/>
            </a:xfrm>
          </p:grpSpPr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DF1E7168-DDDD-4D55-80E7-421601F33D56}"/>
                  </a:ext>
                </a:extLst>
              </p:cNvPr>
              <p:cNvSpPr/>
              <p:nvPr/>
            </p:nvSpPr>
            <p:spPr>
              <a:xfrm>
                <a:off x="1068497" y="48953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8E223342-F678-4C46-A4EF-7849CD164AC7}"/>
                  </a:ext>
                </a:extLst>
              </p:cNvPr>
              <p:cNvSpPr/>
              <p:nvPr/>
            </p:nvSpPr>
            <p:spPr>
              <a:xfrm>
                <a:off x="838347" y="5165637"/>
                <a:ext cx="974009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58173A23-B300-4DE4-BBA3-F7A7A0B79985}"/>
                  </a:ext>
                </a:extLst>
              </p:cNvPr>
              <p:cNvGrpSpPr/>
              <p:nvPr/>
            </p:nvGrpSpPr>
            <p:grpSpPr>
              <a:xfrm>
                <a:off x="685503" y="3823242"/>
                <a:ext cx="1267032" cy="1218328"/>
                <a:chOff x="878044" y="3848329"/>
                <a:chExt cx="917606" cy="882334"/>
              </a:xfrm>
            </p:grpSpPr>
            <p:sp>
              <p:nvSpPr>
                <p:cNvPr id="246" name="円/楕円 473">
                  <a:extLst>
                    <a:ext uri="{FF2B5EF4-FFF2-40B4-BE49-F238E27FC236}">
                      <a16:creationId xmlns:a16="http://schemas.microsoft.com/office/drawing/2014/main" id="{77190E78-EA58-40C0-87AD-495E762D71E0}"/>
                    </a:ext>
                  </a:extLst>
                </p:cNvPr>
                <p:cNvSpPr/>
                <p:nvPr/>
              </p:nvSpPr>
              <p:spPr>
                <a:xfrm>
                  <a:off x="878044" y="3848329"/>
                  <a:ext cx="917606" cy="5607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606" h="560788">
                      <a:moveTo>
                        <a:pt x="350513" y="0"/>
                      </a:moveTo>
                      <a:cubicBezTo>
                        <a:pt x="389679" y="0"/>
                        <a:pt x="425328" y="15059"/>
                        <a:pt x="451289" y="40456"/>
                      </a:cubicBezTo>
                      <a:cubicBezTo>
                        <a:pt x="477250" y="15059"/>
                        <a:pt x="512899" y="0"/>
                        <a:pt x="552065" y="0"/>
                      </a:cubicBezTo>
                      <a:cubicBezTo>
                        <a:pt x="616429" y="0"/>
                        <a:pt x="671294" y="40669"/>
                        <a:pt x="691209" y="98139"/>
                      </a:cubicBezTo>
                      <a:cubicBezTo>
                        <a:pt x="692807" y="97182"/>
                        <a:pt x="694441" y="97155"/>
                        <a:pt x="696081" y="97155"/>
                      </a:cubicBezTo>
                      <a:cubicBezTo>
                        <a:pt x="778657" y="97155"/>
                        <a:pt x="845598" y="164096"/>
                        <a:pt x="845598" y="246672"/>
                      </a:cubicBezTo>
                      <a:lnTo>
                        <a:pt x="838516" y="281749"/>
                      </a:lnTo>
                      <a:cubicBezTo>
                        <a:pt x="886043" y="305239"/>
                        <a:pt x="917606" y="354569"/>
                        <a:pt x="917606" y="411271"/>
                      </a:cubicBezTo>
                      <a:cubicBezTo>
                        <a:pt x="917606" y="493847"/>
                        <a:pt x="850665" y="560788"/>
                        <a:pt x="768089" y="560788"/>
                      </a:cubicBezTo>
                      <a:cubicBezTo>
                        <a:pt x="685513" y="560788"/>
                        <a:pt x="618572" y="493847"/>
                        <a:pt x="618572" y="411271"/>
                      </a:cubicBezTo>
                      <a:lnTo>
                        <a:pt x="625570" y="376611"/>
                      </a:lnTo>
                      <a:cubicBezTo>
                        <a:pt x="593286" y="360813"/>
                        <a:pt x="568854" y="332439"/>
                        <a:pt x="556937" y="298051"/>
                      </a:cubicBezTo>
                      <a:cubicBezTo>
                        <a:pt x="555339" y="299008"/>
                        <a:pt x="553705" y="299034"/>
                        <a:pt x="552065" y="299034"/>
                      </a:cubicBezTo>
                      <a:cubicBezTo>
                        <a:pt x="512899" y="299034"/>
                        <a:pt x="477250" y="283975"/>
                        <a:pt x="451289" y="258578"/>
                      </a:cubicBezTo>
                      <a:cubicBezTo>
                        <a:pt x="429142" y="280244"/>
                        <a:pt x="399945" y="294386"/>
                        <a:pt x="367269" y="295793"/>
                      </a:cubicBezTo>
                      <a:cubicBezTo>
                        <a:pt x="355155" y="333233"/>
                        <a:pt x="328213" y="363759"/>
                        <a:pt x="292595" y="379380"/>
                      </a:cubicBezTo>
                      <a:cubicBezTo>
                        <a:pt x="297808" y="389212"/>
                        <a:pt x="299034" y="400099"/>
                        <a:pt x="299034" y="411271"/>
                      </a:cubicBezTo>
                      <a:cubicBezTo>
                        <a:pt x="299034" y="493847"/>
                        <a:pt x="232093" y="560788"/>
                        <a:pt x="149517" y="560788"/>
                      </a:cubicBezTo>
                      <a:cubicBezTo>
                        <a:pt x="66941" y="560788"/>
                        <a:pt x="0" y="493847"/>
                        <a:pt x="0" y="411271"/>
                      </a:cubicBezTo>
                      <a:cubicBezTo>
                        <a:pt x="0" y="352234"/>
                        <a:pt x="34217" y="301188"/>
                        <a:pt x="84497" y="278103"/>
                      </a:cubicBezTo>
                      <a:cubicBezTo>
                        <a:pt x="79341" y="268407"/>
                        <a:pt x="78152" y="257678"/>
                        <a:pt x="78152" y="246672"/>
                      </a:cubicBezTo>
                      <a:cubicBezTo>
                        <a:pt x="78152" y="169865"/>
                        <a:pt x="136066" y="106585"/>
                        <a:pt x="210883" y="100544"/>
                      </a:cubicBezTo>
                      <a:cubicBezTo>
                        <a:pt x="229813" y="41769"/>
                        <a:pt x="285285" y="0"/>
                        <a:pt x="35051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EC301905-86B1-4C15-83EA-45777216C1A9}"/>
                    </a:ext>
                  </a:extLst>
                </p:cNvPr>
                <p:cNvGrpSpPr/>
                <p:nvPr/>
              </p:nvGrpSpPr>
              <p:grpSpPr>
                <a:xfrm>
                  <a:off x="926524" y="3943263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62" name="グループ化 261">
                    <a:extLst>
                      <a:ext uri="{FF2B5EF4-FFF2-40B4-BE49-F238E27FC236}">
                        <a16:creationId xmlns:a16="http://schemas.microsoft.com/office/drawing/2014/main" id="{A3E22A89-6914-4CF1-BB20-3C858AC5957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7" name="円/楕円 125">
                      <a:extLst>
                        <a:ext uri="{FF2B5EF4-FFF2-40B4-BE49-F238E27FC236}">
                          <a16:creationId xmlns:a16="http://schemas.microsoft.com/office/drawing/2014/main" id="{2738F795-A783-4E3C-950C-DDEF7F5D53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8" name="円/楕円 126">
                      <a:extLst>
                        <a:ext uri="{FF2B5EF4-FFF2-40B4-BE49-F238E27FC236}">
                          <a16:creationId xmlns:a16="http://schemas.microsoft.com/office/drawing/2014/main" id="{09E6CADC-A728-4372-A1AB-643F61B862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63" name="グループ化 262">
                    <a:extLst>
                      <a:ext uri="{FF2B5EF4-FFF2-40B4-BE49-F238E27FC236}">
                        <a16:creationId xmlns:a16="http://schemas.microsoft.com/office/drawing/2014/main" id="{7480476B-306F-442F-BE15-83C6766356E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5" name="円/楕円 123">
                      <a:extLst>
                        <a:ext uri="{FF2B5EF4-FFF2-40B4-BE49-F238E27FC236}">
                          <a16:creationId xmlns:a16="http://schemas.microsoft.com/office/drawing/2014/main" id="{0B5234B6-F69F-4100-B8CB-D83B2DFD34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6" name="円/楕円 124">
                      <a:extLst>
                        <a:ext uri="{FF2B5EF4-FFF2-40B4-BE49-F238E27FC236}">
                          <a16:creationId xmlns:a16="http://schemas.microsoft.com/office/drawing/2014/main" id="{87F06D85-CA82-4AB6-87E5-DC8AC3FF1B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64" name="円/楕円 122">
                    <a:extLst>
                      <a:ext uri="{FF2B5EF4-FFF2-40B4-BE49-F238E27FC236}">
                        <a16:creationId xmlns:a16="http://schemas.microsoft.com/office/drawing/2014/main" id="{02F2E342-6A55-49B6-B434-C817F6EB8C6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9" name="円/楕円 27">
                  <a:extLst>
                    <a:ext uri="{FF2B5EF4-FFF2-40B4-BE49-F238E27FC236}">
                      <a16:creationId xmlns:a16="http://schemas.microsoft.com/office/drawing/2014/main" id="{0357D39A-B13A-4AAA-918C-8CCF130E67A2}"/>
                    </a:ext>
                  </a:extLst>
                </p:cNvPr>
                <p:cNvSpPr/>
                <p:nvPr/>
              </p:nvSpPr>
              <p:spPr>
                <a:xfrm rot="11700000">
                  <a:off x="10601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0" name="円/楕円 27">
                  <a:extLst>
                    <a:ext uri="{FF2B5EF4-FFF2-40B4-BE49-F238E27FC236}">
                      <a16:creationId xmlns:a16="http://schemas.microsoft.com/office/drawing/2014/main" id="{15A9C585-6867-4ED4-92EC-F9A694D0BBC9}"/>
                    </a:ext>
                  </a:extLst>
                </p:cNvPr>
                <p:cNvSpPr/>
                <p:nvPr/>
              </p:nvSpPr>
              <p:spPr>
                <a:xfrm rot="9900000">
                  <a:off x="14665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1" name="円/楕円 27">
                  <a:extLst>
                    <a:ext uri="{FF2B5EF4-FFF2-40B4-BE49-F238E27FC236}">
                      <a16:creationId xmlns:a16="http://schemas.microsoft.com/office/drawing/2014/main" id="{C170E341-0301-455D-8BFD-0E09CF391DFF}"/>
                    </a:ext>
                  </a:extLst>
                </p:cNvPr>
                <p:cNvSpPr/>
                <p:nvPr/>
              </p:nvSpPr>
              <p:spPr>
                <a:xfrm rot="8100000">
                  <a:off x="1138253" y="4540799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2" name="円/楕円 27">
                  <a:extLst>
                    <a:ext uri="{FF2B5EF4-FFF2-40B4-BE49-F238E27FC236}">
                      <a16:creationId xmlns:a16="http://schemas.microsoft.com/office/drawing/2014/main" id="{60DAEAF1-34BE-40C0-87BD-76B0CB3A322A}"/>
                    </a:ext>
                  </a:extLst>
                </p:cNvPr>
                <p:cNvSpPr/>
                <p:nvPr/>
              </p:nvSpPr>
              <p:spPr>
                <a:xfrm rot="13500000" flipH="1">
                  <a:off x="1410675" y="4540800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3" name="グループ化 252">
                  <a:extLst>
                    <a:ext uri="{FF2B5EF4-FFF2-40B4-BE49-F238E27FC236}">
                      <a16:creationId xmlns:a16="http://schemas.microsoft.com/office/drawing/2014/main" id="{702A0461-D226-41C7-AC88-FA3134E534D3}"/>
                    </a:ext>
                  </a:extLst>
                </p:cNvPr>
                <p:cNvGrpSpPr/>
                <p:nvPr/>
              </p:nvGrpSpPr>
              <p:grpSpPr>
                <a:xfrm>
                  <a:off x="1041473" y="42988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60" name="円/楕円 27">
                    <a:extLst>
                      <a:ext uri="{FF2B5EF4-FFF2-40B4-BE49-F238E27FC236}">
                        <a16:creationId xmlns:a16="http://schemas.microsoft.com/office/drawing/2014/main" id="{62B76FAE-4F6F-4A57-9D58-BA2DD4578AB1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1" name="円/楕円 27">
                    <a:extLst>
                      <a:ext uri="{FF2B5EF4-FFF2-40B4-BE49-F238E27FC236}">
                        <a16:creationId xmlns:a16="http://schemas.microsoft.com/office/drawing/2014/main" id="{44DEF00C-35F9-4811-90E7-C3D643075F36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4" name="円/楕円 112">
                  <a:extLst>
                    <a:ext uri="{FF2B5EF4-FFF2-40B4-BE49-F238E27FC236}">
                      <a16:creationId xmlns:a16="http://schemas.microsoft.com/office/drawing/2014/main" id="{8C8D7337-A590-4935-9DBA-BA1104674D8B}"/>
                    </a:ext>
                  </a:extLst>
                </p:cNvPr>
                <p:cNvSpPr/>
                <p:nvPr/>
              </p:nvSpPr>
              <p:spPr>
                <a:xfrm>
                  <a:off x="1147049" y="4307348"/>
                  <a:ext cx="626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5" name="グループ化 254">
                  <a:extLst>
                    <a:ext uri="{FF2B5EF4-FFF2-40B4-BE49-F238E27FC236}">
                      <a16:creationId xmlns:a16="http://schemas.microsoft.com/office/drawing/2014/main" id="{012FD6E9-4E97-448E-9818-E871AACFEA31}"/>
                    </a:ext>
                  </a:extLst>
                </p:cNvPr>
                <p:cNvGrpSpPr/>
                <p:nvPr/>
              </p:nvGrpSpPr>
              <p:grpSpPr>
                <a:xfrm flipH="1">
                  <a:off x="1559492" y="42988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58" name="円/楕円 27">
                    <a:extLst>
                      <a:ext uri="{FF2B5EF4-FFF2-40B4-BE49-F238E27FC236}">
                        <a16:creationId xmlns:a16="http://schemas.microsoft.com/office/drawing/2014/main" id="{8C18F0D7-9284-45F6-AB81-359445356706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9" name="円/楕円 27">
                    <a:extLst>
                      <a:ext uri="{FF2B5EF4-FFF2-40B4-BE49-F238E27FC236}">
                        <a16:creationId xmlns:a16="http://schemas.microsoft.com/office/drawing/2014/main" id="{F1C2AD83-27BA-411E-BE30-F53AAFC1E476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6" name="円/楕円 114">
                  <a:extLst>
                    <a:ext uri="{FF2B5EF4-FFF2-40B4-BE49-F238E27FC236}">
                      <a16:creationId xmlns:a16="http://schemas.microsoft.com/office/drawing/2014/main" id="{7EB8FFF6-083C-4336-BB5B-3D2C46628E58}"/>
                    </a:ext>
                  </a:extLst>
                </p:cNvPr>
                <p:cNvSpPr/>
                <p:nvPr/>
              </p:nvSpPr>
              <p:spPr>
                <a:xfrm>
                  <a:off x="1470899" y="4307348"/>
                  <a:ext cx="62620" cy="4571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7" name="円/楕円 64">
                  <a:extLst>
                    <a:ext uri="{FF2B5EF4-FFF2-40B4-BE49-F238E27FC236}">
                      <a16:creationId xmlns:a16="http://schemas.microsoft.com/office/drawing/2014/main" id="{E562C590-822C-484A-A610-7F52FE028D34}"/>
                    </a:ext>
                  </a:extLst>
                </p:cNvPr>
                <p:cNvSpPr/>
                <p:nvPr/>
              </p:nvSpPr>
              <p:spPr>
                <a:xfrm>
                  <a:off x="1296842" y="4454106"/>
                  <a:ext cx="80010" cy="79457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5D8357AF-8E28-4EEC-AF4C-36BA28D1D535}"/>
                  </a:ext>
                </a:extLst>
              </p:cNvPr>
              <p:cNvSpPr/>
              <p:nvPr/>
            </p:nvSpPr>
            <p:spPr>
              <a:xfrm>
                <a:off x="914212" y="3917913"/>
                <a:ext cx="805200" cy="231722"/>
              </a:xfrm>
              <a:custGeom>
                <a:avLst/>
                <a:gdLst>
                  <a:gd name="connsiteX0" fmla="*/ 397220 w 936481"/>
                  <a:gd name="connsiteY0" fmla="*/ 0 h 353810"/>
                  <a:gd name="connsiteX1" fmla="*/ 468241 w 936481"/>
                  <a:gd name="connsiteY1" fmla="*/ 1108 h 353810"/>
                  <a:gd name="connsiteX2" fmla="*/ 539261 w 936481"/>
                  <a:gd name="connsiteY2" fmla="*/ 0 h 353810"/>
                  <a:gd name="connsiteX3" fmla="*/ 735498 w 936481"/>
                  <a:gd name="connsiteY3" fmla="*/ 73423 h 353810"/>
                  <a:gd name="connsiteX4" fmla="*/ 929649 w 936481"/>
                  <a:gd name="connsiteY4" fmla="*/ 321656 h 353810"/>
                  <a:gd name="connsiteX5" fmla="*/ 617597 w 936481"/>
                  <a:gd name="connsiteY5" fmla="*/ 277633 h 353810"/>
                  <a:gd name="connsiteX6" fmla="*/ 523711 w 936481"/>
                  <a:gd name="connsiteY6" fmla="*/ 212729 h 353810"/>
                  <a:gd name="connsiteX7" fmla="*/ 468241 w 936481"/>
                  <a:gd name="connsiteY7" fmla="*/ 156840 h 353810"/>
                  <a:gd name="connsiteX8" fmla="*/ 412771 w 936481"/>
                  <a:gd name="connsiteY8" fmla="*/ 212729 h 353810"/>
                  <a:gd name="connsiteX9" fmla="*/ 318884 w 936481"/>
                  <a:gd name="connsiteY9" fmla="*/ 277633 h 353810"/>
                  <a:gd name="connsiteX10" fmla="*/ 6832 w 936481"/>
                  <a:gd name="connsiteY10" fmla="*/ 321656 h 353810"/>
                  <a:gd name="connsiteX11" fmla="*/ 200983 w 936481"/>
                  <a:gd name="connsiteY11" fmla="*/ 73423 h 353810"/>
                  <a:gd name="connsiteX12" fmla="*/ 397220 w 936481"/>
                  <a:gd name="connsiteY12" fmla="*/ 0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12" fmla="*/ 559681 w 936481"/>
                  <a:gd name="connsiteY12" fmla="*/ 92548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10" fmla="*/ 397220 w 936481"/>
                  <a:gd name="connsiteY10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0" fmla="*/ 735498 w 936481"/>
                  <a:gd name="connsiteY0" fmla="*/ 0 h 280387"/>
                  <a:gd name="connsiteX1" fmla="*/ 929649 w 936481"/>
                  <a:gd name="connsiteY1" fmla="*/ 248233 h 280387"/>
                  <a:gd name="connsiteX2" fmla="*/ 617597 w 936481"/>
                  <a:gd name="connsiteY2" fmla="*/ 204210 h 280387"/>
                  <a:gd name="connsiteX3" fmla="*/ 523711 w 936481"/>
                  <a:gd name="connsiteY3" fmla="*/ 139306 h 280387"/>
                  <a:gd name="connsiteX4" fmla="*/ 468241 w 936481"/>
                  <a:gd name="connsiteY4" fmla="*/ 83417 h 280387"/>
                  <a:gd name="connsiteX5" fmla="*/ 412771 w 936481"/>
                  <a:gd name="connsiteY5" fmla="*/ 139306 h 280387"/>
                  <a:gd name="connsiteX6" fmla="*/ 318884 w 936481"/>
                  <a:gd name="connsiteY6" fmla="*/ 204210 h 280387"/>
                  <a:gd name="connsiteX7" fmla="*/ 6832 w 936481"/>
                  <a:gd name="connsiteY7" fmla="*/ 248233 h 280387"/>
                  <a:gd name="connsiteX8" fmla="*/ 200983 w 936481"/>
                  <a:gd name="connsiteY8" fmla="*/ 0 h 280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6481" h="280387">
                    <a:moveTo>
                      <a:pt x="735498" y="0"/>
                    </a:moveTo>
                    <a:cubicBezTo>
                      <a:pt x="875282" y="80704"/>
                      <a:pt x="962207" y="191842"/>
                      <a:pt x="929649" y="248233"/>
                    </a:cubicBezTo>
                    <a:cubicBezTo>
                      <a:pt x="897092" y="304625"/>
                      <a:pt x="757381" y="284915"/>
                      <a:pt x="617597" y="204210"/>
                    </a:cubicBezTo>
                    <a:cubicBezTo>
                      <a:pt x="582651" y="184034"/>
                      <a:pt x="551008" y="161956"/>
                      <a:pt x="523711" y="139306"/>
                    </a:cubicBezTo>
                    <a:lnTo>
                      <a:pt x="468241" y="83417"/>
                    </a:lnTo>
                    <a:lnTo>
                      <a:pt x="412771" y="139306"/>
                    </a:lnTo>
                    <a:cubicBezTo>
                      <a:pt x="385473" y="161956"/>
                      <a:pt x="353830" y="184034"/>
                      <a:pt x="318884" y="204210"/>
                    </a:cubicBezTo>
                    <a:cubicBezTo>
                      <a:pt x="179100" y="284915"/>
                      <a:pt x="39389" y="304625"/>
                      <a:pt x="6832" y="248233"/>
                    </a:cubicBezTo>
                    <a:cubicBezTo>
                      <a:pt x="-25726" y="191842"/>
                      <a:pt x="61199" y="80704"/>
                      <a:pt x="200983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ED0FEF25-910D-4FD1-BA2B-0899EB4E0E7B}"/>
                  </a:ext>
                </a:extLst>
              </p:cNvPr>
              <p:cNvSpPr/>
              <p:nvPr/>
            </p:nvSpPr>
            <p:spPr>
              <a:xfrm>
                <a:off x="1015780" y="5165637"/>
                <a:ext cx="609218" cy="1016182"/>
              </a:xfrm>
              <a:custGeom>
                <a:avLst/>
                <a:gdLst>
                  <a:gd name="connsiteX0" fmla="*/ 53448 w 609218"/>
                  <a:gd name="connsiteY0" fmla="*/ 0 h 1016182"/>
                  <a:gd name="connsiteX1" fmla="*/ 57968 w 609218"/>
                  <a:gd name="connsiteY1" fmla="*/ 7436 h 1016182"/>
                  <a:gd name="connsiteX2" fmla="*/ 309571 w 609218"/>
                  <a:gd name="connsiteY2" fmla="*/ 126882 h 1016182"/>
                  <a:gd name="connsiteX3" fmla="*/ 561174 w 609218"/>
                  <a:gd name="connsiteY3" fmla="*/ 7436 h 1016182"/>
                  <a:gd name="connsiteX4" fmla="*/ 565694 w 609218"/>
                  <a:gd name="connsiteY4" fmla="*/ 0 h 1016182"/>
                  <a:gd name="connsiteX5" fmla="*/ 574648 w 609218"/>
                  <a:gd name="connsiteY5" fmla="*/ 903 h 1016182"/>
                  <a:gd name="connsiteX6" fmla="*/ 609218 w 609218"/>
                  <a:gd name="connsiteY6" fmla="*/ 14476 h 1016182"/>
                  <a:gd name="connsiteX7" fmla="*/ 609218 w 609218"/>
                  <a:gd name="connsiteY7" fmla="*/ 1016182 h 1016182"/>
                  <a:gd name="connsiteX8" fmla="*/ 0 w 609218"/>
                  <a:gd name="connsiteY8" fmla="*/ 1016182 h 1016182"/>
                  <a:gd name="connsiteX9" fmla="*/ 0 w 609218"/>
                  <a:gd name="connsiteY9" fmla="*/ 18372 h 1016182"/>
                  <a:gd name="connsiteX10" fmla="*/ 44495 w 609218"/>
                  <a:gd name="connsiteY10" fmla="*/ 903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218" h="1016182">
                    <a:moveTo>
                      <a:pt x="53448" y="0"/>
                    </a:moveTo>
                    <a:lnTo>
                      <a:pt x="57968" y="7436"/>
                    </a:lnTo>
                    <a:cubicBezTo>
                      <a:pt x="112495" y="79501"/>
                      <a:pt x="204836" y="126882"/>
                      <a:pt x="309571" y="126882"/>
                    </a:cubicBezTo>
                    <a:cubicBezTo>
                      <a:pt x="414306" y="126882"/>
                      <a:pt x="506647" y="79501"/>
                      <a:pt x="561174" y="7436"/>
                    </a:cubicBezTo>
                    <a:lnTo>
                      <a:pt x="565694" y="0"/>
                    </a:lnTo>
                    <a:lnTo>
                      <a:pt x="574648" y="903"/>
                    </a:lnTo>
                    <a:lnTo>
                      <a:pt x="609218" y="14476"/>
                    </a:lnTo>
                    <a:lnTo>
                      <a:pt x="609218" y="1016182"/>
                    </a:lnTo>
                    <a:lnTo>
                      <a:pt x="0" y="1016182"/>
                    </a:lnTo>
                    <a:lnTo>
                      <a:pt x="0" y="18372"/>
                    </a:lnTo>
                    <a:lnTo>
                      <a:pt x="44495" y="903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89" name="円/楕円 27">
              <a:extLst>
                <a:ext uri="{FF2B5EF4-FFF2-40B4-BE49-F238E27FC236}">
                  <a16:creationId xmlns:a16="http://schemas.microsoft.com/office/drawing/2014/main" id="{DD150C24-ADFC-A222-AD54-4B5877FC2BF8}"/>
                </a:ext>
              </a:extLst>
            </p:cNvPr>
            <p:cNvSpPr/>
            <p:nvPr/>
          </p:nvSpPr>
          <p:spPr>
            <a:xfrm rot="10800000" flipV="1">
              <a:off x="1938795" y="5163861"/>
              <a:ext cx="180862" cy="45720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127 w 3210545"/>
                <a:gd name="connsiteY0" fmla="*/ 245559 h 591844"/>
                <a:gd name="connsiteX1" fmla="*/ 1670964 w 3210545"/>
                <a:gd name="connsiteY1" fmla="*/ 0 h 591844"/>
                <a:gd name="connsiteX2" fmla="*/ 3210545 w 3210545"/>
                <a:gd name="connsiteY2" fmla="*/ 245559 h 591844"/>
                <a:gd name="connsiteX3" fmla="*/ 1605336 w 3210545"/>
                <a:gd name="connsiteY3" fmla="*/ 591844 h 591844"/>
                <a:gd name="connsiteX4" fmla="*/ 127 w 3210545"/>
                <a:gd name="connsiteY4" fmla="*/ 245559 h 591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545" h="591844">
                  <a:moveTo>
                    <a:pt x="127" y="245559"/>
                  </a:moveTo>
                  <a:cubicBezTo>
                    <a:pt x="11065" y="146918"/>
                    <a:pt x="784432" y="0"/>
                    <a:pt x="1670964" y="0"/>
                  </a:cubicBezTo>
                  <a:cubicBezTo>
                    <a:pt x="2557496" y="0"/>
                    <a:pt x="3210545" y="154317"/>
                    <a:pt x="3210545" y="245559"/>
                  </a:cubicBezTo>
                  <a:cubicBezTo>
                    <a:pt x="3210545" y="336801"/>
                    <a:pt x="2491868" y="591844"/>
                    <a:pt x="1605336" y="591844"/>
                  </a:cubicBezTo>
                  <a:cubicBezTo>
                    <a:pt x="718804" y="591844"/>
                    <a:pt x="-10811" y="344200"/>
                    <a:pt x="127" y="245559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38" name="グループ化 237">
            <a:extLst>
              <a:ext uri="{FF2B5EF4-FFF2-40B4-BE49-F238E27FC236}">
                <a16:creationId xmlns:a16="http://schemas.microsoft.com/office/drawing/2014/main" id="{F3782926-522C-FF72-EB6A-4BC3EC669281}"/>
              </a:ext>
            </a:extLst>
          </p:cNvPr>
          <p:cNvGrpSpPr/>
          <p:nvPr/>
        </p:nvGrpSpPr>
        <p:grpSpPr>
          <a:xfrm>
            <a:off x="3658038" y="3866271"/>
            <a:ext cx="2684089" cy="2590054"/>
            <a:chOff x="3658038" y="3866271"/>
            <a:chExt cx="2684089" cy="2590054"/>
          </a:xfrm>
        </p:grpSpPr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7E438F52-6BC1-E14F-9712-E9BE01F5FF6A}"/>
                </a:ext>
              </a:extLst>
            </p:cNvPr>
            <p:cNvGrpSpPr/>
            <p:nvPr/>
          </p:nvGrpSpPr>
          <p:grpSpPr>
            <a:xfrm>
              <a:off x="3658038" y="3866271"/>
              <a:ext cx="2684089" cy="2582153"/>
              <a:chOff x="3658038" y="961147"/>
              <a:chExt cx="2684089" cy="2473974"/>
            </a:xfrm>
          </p:grpSpPr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8833B29E-7981-E661-B562-BF18596219F0}"/>
                  </a:ext>
                </a:extLst>
              </p:cNvPr>
              <p:cNvGrpSpPr/>
              <p:nvPr/>
            </p:nvGrpSpPr>
            <p:grpSpPr>
              <a:xfrm>
                <a:off x="3658038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0E04DEDB-1F5F-D5E2-8A4B-593F1F285E97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7A752650-E425-27F0-901C-92A0CB665140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382158A9-7A71-0648-6D71-D0453971DDE8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09D566FE-768A-DF2E-D03A-0DD8FEDC18B5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1" name="フリーフォーム: 図形 110">
                  <a:extLst>
                    <a:ext uri="{FF2B5EF4-FFF2-40B4-BE49-F238E27FC236}">
                      <a16:creationId xmlns:a16="http://schemas.microsoft.com/office/drawing/2014/main" id="{D8085AAF-BC36-92EF-4964-AAFD96F74748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3" name="フリーフォーム: 図形 112">
                  <a:extLst>
                    <a:ext uri="{FF2B5EF4-FFF2-40B4-BE49-F238E27FC236}">
                      <a16:creationId xmlns:a16="http://schemas.microsoft.com/office/drawing/2014/main" id="{A2485099-18E0-A2A0-DA4E-7232B356BBDA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7E9DB9FF-AA7F-EBAB-1AC0-8E2DD491C0E8}"/>
                  </a:ext>
                </a:extLst>
              </p:cNvPr>
              <p:cNvGrpSpPr/>
              <p:nvPr/>
            </p:nvGrpSpPr>
            <p:grpSpPr>
              <a:xfrm>
                <a:off x="3890225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F96BF88B-DB0D-0AD7-25DF-BB1A6E82BAAB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658144C4-01FE-B8DF-0446-2B41459E8ED6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D7AB0C65-574B-F451-F6B2-86E89F6AE028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4" name="フリーフォーム: 図形 103">
                  <a:extLst>
                    <a:ext uri="{FF2B5EF4-FFF2-40B4-BE49-F238E27FC236}">
                      <a16:creationId xmlns:a16="http://schemas.microsoft.com/office/drawing/2014/main" id="{CFF45EF5-D39D-62FA-13A0-5C6B99BE45DD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フリーフォーム: 図形 104">
                  <a:extLst>
                    <a:ext uri="{FF2B5EF4-FFF2-40B4-BE49-F238E27FC236}">
                      <a16:creationId xmlns:a16="http://schemas.microsoft.com/office/drawing/2014/main" id="{838DD58E-2425-DBFB-9C77-8D19890B630E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368AF6E7-7972-F474-B9BB-446E85740418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3B57C607-8345-623E-F006-C8D897AFA33D}"/>
                </a:ext>
              </a:extLst>
            </p:cNvPr>
            <p:cNvSpPr/>
            <p:nvPr/>
          </p:nvSpPr>
          <p:spPr>
            <a:xfrm rot="4861748">
              <a:off x="4789037" y="2967531"/>
              <a:ext cx="413936" cy="2478390"/>
            </a:xfrm>
            <a:custGeom>
              <a:avLst/>
              <a:gdLst>
                <a:gd name="connsiteX0" fmla="*/ 231276 w 454028"/>
                <a:gd name="connsiteY0" fmla="*/ 28039 h 2718435"/>
                <a:gd name="connsiteX1" fmla="*/ 231276 w 454028"/>
                <a:gd name="connsiteY1" fmla="*/ 0 h 2718435"/>
                <a:gd name="connsiteX2" fmla="*/ 288911 w 454028"/>
                <a:gd name="connsiteY2" fmla="*/ 0 h 2718435"/>
                <a:gd name="connsiteX3" fmla="*/ 288911 w 454028"/>
                <a:gd name="connsiteY3" fmla="*/ 28039 h 2718435"/>
                <a:gd name="connsiteX4" fmla="*/ 231275 w 454028"/>
                <a:gd name="connsiteY4" fmla="*/ 70097 h 2718435"/>
                <a:gd name="connsiteX5" fmla="*/ 231275 w 454028"/>
                <a:gd name="connsiteY5" fmla="*/ 42058 h 2718435"/>
                <a:gd name="connsiteX6" fmla="*/ 288910 w 454028"/>
                <a:gd name="connsiteY6" fmla="*/ 42058 h 2718435"/>
                <a:gd name="connsiteX7" fmla="*/ 288910 w 454028"/>
                <a:gd name="connsiteY7" fmla="*/ 56078 h 2718435"/>
                <a:gd name="connsiteX8" fmla="*/ 313834 w 454028"/>
                <a:gd name="connsiteY8" fmla="*/ 56078 h 2718435"/>
                <a:gd name="connsiteX9" fmla="*/ 404181 w 454028"/>
                <a:gd name="connsiteY9" fmla="*/ 56078 h 2718435"/>
                <a:gd name="connsiteX10" fmla="*/ 441566 w 454028"/>
                <a:gd name="connsiteY10" fmla="*/ 56078 h 2718435"/>
                <a:gd name="connsiteX11" fmla="*/ 454028 w 454028"/>
                <a:gd name="connsiteY11" fmla="*/ 56078 h 2718435"/>
                <a:gd name="connsiteX12" fmla="*/ 454028 w 454028"/>
                <a:gd name="connsiteY12" fmla="*/ 232410 h 2718435"/>
                <a:gd name="connsiteX13" fmla="*/ 404181 w 454028"/>
                <a:gd name="connsiteY13" fmla="*/ 232410 h 2718435"/>
                <a:gd name="connsiteX14" fmla="*/ 404181 w 454028"/>
                <a:gd name="connsiteY14" fmla="*/ 105924 h 2718435"/>
                <a:gd name="connsiteX15" fmla="*/ 313834 w 454028"/>
                <a:gd name="connsiteY15" fmla="*/ 105924 h 2718435"/>
                <a:gd name="connsiteX16" fmla="*/ 313834 w 454028"/>
                <a:gd name="connsiteY16" fmla="*/ 232410 h 2718435"/>
                <a:gd name="connsiteX17" fmla="*/ 263987 w 454028"/>
                <a:gd name="connsiteY17" fmla="*/ 232410 h 2718435"/>
                <a:gd name="connsiteX18" fmla="*/ 263987 w 454028"/>
                <a:gd name="connsiteY18" fmla="*/ 70097 h 2718435"/>
                <a:gd name="connsiteX19" fmla="*/ 187324 w 454028"/>
                <a:gd name="connsiteY19" fmla="*/ 289339 h 2718435"/>
                <a:gd name="connsiteX20" fmla="*/ 187324 w 454028"/>
                <a:gd name="connsiteY20" fmla="*/ 255768 h 2718435"/>
                <a:gd name="connsiteX21" fmla="*/ 256331 w 454028"/>
                <a:gd name="connsiteY21" fmla="*/ 255768 h 2718435"/>
                <a:gd name="connsiteX22" fmla="*/ 256331 w 454028"/>
                <a:gd name="connsiteY22" fmla="*/ 289339 h 2718435"/>
                <a:gd name="connsiteX23" fmla="*/ 187323 w 454028"/>
                <a:gd name="connsiteY23" fmla="*/ 339696 h 2718435"/>
                <a:gd name="connsiteX24" fmla="*/ 187323 w 454028"/>
                <a:gd name="connsiteY24" fmla="*/ 306125 h 2718435"/>
                <a:gd name="connsiteX25" fmla="*/ 256330 w 454028"/>
                <a:gd name="connsiteY25" fmla="*/ 306125 h 2718435"/>
                <a:gd name="connsiteX26" fmla="*/ 256330 w 454028"/>
                <a:gd name="connsiteY26" fmla="*/ 322910 h 2718435"/>
                <a:gd name="connsiteX27" fmla="*/ 286171 w 454028"/>
                <a:gd name="connsiteY27" fmla="*/ 322910 h 2718435"/>
                <a:gd name="connsiteX28" fmla="*/ 394345 w 454028"/>
                <a:gd name="connsiteY28" fmla="*/ 322910 h 2718435"/>
                <a:gd name="connsiteX29" fmla="*/ 439107 w 454028"/>
                <a:gd name="connsiteY29" fmla="*/ 322910 h 2718435"/>
                <a:gd name="connsiteX30" fmla="*/ 454027 w 454028"/>
                <a:gd name="connsiteY30" fmla="*/ 322910 h 2718435"/>
                <a:gd name="connsiteX31" fmla="*/ 454027 w 454028"/>
                <a:gd name="connsiteY31" fmla="*/ 534035 h 2718435"/>
                <a:gd name="connsiteX32" fmla="*/ 394345 w 454028"/>
                <a:gd name="connsiteY32" fmla="*/ 534035 h 2718435"/>
                <a:gd name="connsiteX33" fmla="*/ 394345 w 454028"/>
                <a:gd name="connsiteY33" fmla="*/ 382592 h 2718435"/>
                <a:gd name="connsiteX34" fmla="*/ 286171 w 454028"/>
                <a:gd name="connsiteY34" fmla="*/ 382592 h 2718435"/>
                <a:gd name="connsiteX35" fmla="*/ 286171 w 454028"/>
                <a:gd name="connsiteY35" fmla="*/ 534035 h 2718435"/>
                <a:gd name="connsiteX36" fmla="*/ 226489 w 454028"/>
                <a:gd name="connsiteY36" fmla="*/ 534035 h 2718435"/>
                <a:gd name="connsiteX37" fmla="*/ 226489 w 454028"/>
                <a:gd name="connsiteY37" fmla="*/ 339696 h 2718435"/>
                <a:gd name="connsiteX38" fmla="*/ 142877 w 454028"/>
                <a:gd name="connsiteY38" fmla="*/ 604160 h 2718435"/>
                <a:gd name="connsiteX39" fmla="*/ 142877 w 454028"/>
                <a:gd name="connsiteY39" fmla="*/ 564994 h 2718435"/>
                <a:gd name="connsiteX40" fmla="*/ 223385 w 454028"/>
                <a:gd name="connsiteY40" fmla="*/ 564994 h 2718435"/>
                <a:gd name="connsiteX41" fmla="*/ 223385 w 454028"/>
                <a:gd name="connsiteY41" fmla="*/ 604160 h 2718435"/>
                <a:gd name="connsiteX42" fmla="*/ 142876 w 454028"/>
                <a:gd name="connsiteY42" fmla="*/ 662908 h 2718435"/>
                <a:gd name="connsiteX43" fmla="*/ 142876 w 454028"/>
                <a:gd name="connsiteY43" fmla="*/ 623742 h 2718435"/>
                <a:gd name="connsiteX44" fmla="*/ 223384 w 454028"/>
                <a:gd name="connsiteY44" fmla="*/ 623742 h 2718435"/>
                <a:gd name="connsiteX45" fmla="*/ 223384 w 454028"/>
                <a:gd name="connsiteY45" fmla="*/ 643325 h 2718435"/>
                <a:gd name="connsiteX46" fmla="*/ 258198 w 454028"/>
                <a:gd name="connsiteY46" fmla="*/ 643325 h 2718435"/>
                <a:gd name="connsiteX47" fmla="*/ 384399 w 454028"/>
                <a:gd name="connsiteY47" fmla="*/ 643325 h 2718435"/>
                <a:gd name="connsiteX48" fmla="*/ 436621 w 454028"/>
                <a:gd name="connsiteY48" fmla="*/ 643325 h 2718435"/>
                <a:gd name="connsiteX49" fmla="*/ 454028 w 454028"/>
                <a:gd name="connsiteY49" fmla="*/ 643325 h 2718435"/>
                <a:gd name="connsiteX50" fmla="*/ 454028 w 454028"/>
                <a:gd name="connsiteY50" fmla="*/ 889635 h 2718435"/>
                <a:gd name="connsiteX51" fmla="*/ 384399 w 454028"/>
                <a:gd name="connsiteY51" fmla="*/ 889635 h 2718435"/>
                <a:gd name="connsiteX52" fmla="*/ 384399 w 454028"/>
                <a:gd name="connsiteY52" fmla="*/ 712953 h 2718435"/>
                <a:gd name="connsiteX53" fmla="*/ 258198 w 454028"/>
                <a:gd name="connsiteY53" fmla="*/ 712953 h 2718435"/>
                <a:gd name="connsiteX54" fmla="*/ 258198 w 454028"/>
                <a:gd name="connsiteY54" fmla="*/ 889635 h 2718435"/>
                <a:gd name="connsiteX55" fmla="*/ 188570 w 454028"/>
                <a:gd name="connsiteY55" fmla="*/ 889635 h 2718435"/>
                <a:gd name="connsiteX56" fmla="*/ 188570 w 454028"/>
                <a:gd name="connsiteY56" fmla="*/ 662908 h 2718435"/>
                <a:gd name="connsiteX57" fmla="*/ 109552 w 454028"/>
                <a:gd name="connsiteY57" fmla="*/ 973636 h 2718435"/>
                <a:gd name="connsiteX58" fmla="*/ 109552 w 454028"/>
                <a:gd name="connsiteY58" fmla="*/ 930275 h 2718435"/>
                <a:gd name="connsiteX59" fmla="*/ 198682 w 454028"/>
                <a:gd name="connsiteY59" fmla="*/ 930275 h 2718435"/>
                <a:gd name="connsiteX60" fmla="*/ 198682 w 454028"/>
                <a:gd name="connsiteY60" fmla="*/ 973636 h 2718435"/>
                <a:gd name="connsiteX61" fmla="*/ 109551 w 454028"/>
                <a:gd name="connsiteY61" fmla="*/ 1038676 h 2718435"/>
                <a:gd name="connsiteX62" fmla="*/ 109551 w 454028"/>
                <a:gd name="connsiteY62" fmla="*/ 995316 h 2718435"/>
                <a:gd name="connsiteX63" fmla="*/ 198681 w 454028"/>
                <a:gd name="connsiteY63" fmla="*/ 995316 h 2718435"/>
                <a:gd name="connsiteX64" fmla="*/ 198681 w 454028"/>
                <a:gd name="connsiteY64" fmla="*/ 1016996 h 2718435"/>
                <a:gd name="connsiteX65" fmla="*/ 237223 w 454028"/>
                <a:gd name="connsiteY65" fmla="*/ 1016996 h 2718435"/>
                <a:gd name="connsiteX66" fmla="*/ 376941 w 454028"/>
                <a:gd name="connsiteY66" fmla="*/ 1016996 h 2718435"/>
                <a:gd name="connsiteX67" fmla="*/ 434755 w 454028"/>
                <a:gd name="connsiteY67" fmla="*/ 1016996 h 2718435"/>
                <a:gd name="connsiteX68" fmla="*/ 454026 w 454028"/>
                <a:gd name="connsiteY68" fmla="*/ 1016996 h 2718435"/>
                <a:gd name="connsiteX69" fmla="*/ 454026 w 454028"/>
                <a:gd name="connsiteY69" fmla="*/ 1289685 h 2718435"/>
                <a:gd name="connsiteX70" fmla="*/ 376941 w 454028"/>
                <a:gd name="connsiteY70" fmla="*/ 1289685 h 2718435"/>
                <a:gd name="connsiteX71" fmla="*/ 376941 w 454028"/>
                <a:gd name="connsiteY71" fmla="*/ 1094081 h 2718435"/>
                <a:gd name="connsiteX72" fmla="*/ 237223 w 454028"/>
                <a:gd name="connsiteY72" fmla="*/ 1094081 h 2718435"/>
                <a:gd name="connsiteX73" fmla="*/ 237223 w 454028"/>
                <a:gd name="connsiteY73" fmla="*/ 1289685 h 2718435"/>
                <a:gd name="connsiteX74" fmla="*/ 160138 w 454028"/>
                <a:gd name="connsiteY74" fmla="*/ 1289685 h 2718435"/>
                <a:gd name="connsiteX75" fmla="*/ 160138 w 454028"/>
                <a:gd name="connsiteY75" fmla="*/ 1038676 h 2718435"/>
                <a:gd name="connsiteX76" fmla="*/ 60863 w 454028"/>
                <a:gd name="connsiteY76" fmla="*/ 1373464 h 2718435"/>
                <a:gd name="connsiteX77" fmla="*/ 60863 w 454028"/>
                <a:gd name="connsiteY77" fmla="*/ 1323975 h 2718435"/>
                <a:gd name="connsiteX78" fmla="*/ 162591 w 454028"/>
                <a:gd name="connsiteY78" fmla="*/ 1323975 h 2718435"/>
                <a:gd name="connsiteX79" fmla="*/ 162591 w 454028"/>
                <a:gd name="connsiteY79" fmla="*/ 1373464 h 2718435"/>
                <a:gd name="connsiteX80" fmla="*/ 60862 w 454028"/>
                <a:gd name="connsiteY80" fmla="*/ 1447698 h 2718435"/>
                <a:gd name="connsiteX81" fmla="*/ 60862 w 454028"/>
                <a:gd name="connsiteY81" fmla="*/ 1398208 h 2718435"/>
                <a:gd name="connsiteX82" fmla="*/ 162590 w 454028"/>
                <a:gd name="connsiteY82" fmla="*/ 1398208 h 2718435"/>
                <a:gd name="connsiteX83" fmla="*/ 162590 w 454028"/>
                <a:gd name="connsiteY83" fmla="*/ 1422953 h 2718435"/>
                <a:gd name="connsiteX84" fmla="*/ 206581 w 454028"/>
                <a:gd name="connsiteY84" fmla="*/ 1422953 h 2718435"/>
                <a:gd name="connsiteX85" fmla="*/ 366046 w 454028"/>
                <a:gd name="connsiteY85" fmla="*/ 1422953 h 2718435"/>
                <a:gd name="connsiteX86" fmla="*/ 432031 w 454028"/>
                <a:gd name="connsiteY86" fmla="*/ 1422953 h 2718435"/>
                <a:gd name="connsiteX87" fmla="*/ 454027 w 454028"/>
                <a:gd name="connsiteY87" fmla="*/ 1422953 h 2718435"/>
                <a:gd name="connsiteX88" fmla="*/ 454027 w 454028"/>
                <a:gd name="connsiteY88" fmla="*/ 1734185 h 2718435"/>
                <a:gd name="connsiteX89" fmla="*/ 366046 w 454028"/>
                <a:gd name="connsiteY89" fmla="*/ 1734185 h 2718435"/>
                <a:gd name="connsiteX90" fmla="*/ 366046 w 454028"/>
                <a:gd name="connsiteY90" fmla="*/ 1510934 h 2718435"/>
                <a:gd name="connsiteX91" fmla="*/ 206581 w 454028"/>
                <a:gd name="connsiteY91" fmla="*/ 1510934 h 2718435"/>
                <a:gd name="connsiteX92" fmla="*/ 206581 w 454028"/>
                <a:gd name="connsiteY92" fmla="*/ 1734185 h 2718435"/>
                <a:gd name="connsiteX93" fmla="*/ 118600 w 454028"/>
                <a:gd name="connsiteY93" fmla="*/ 1734185 h 2718435"/>
                <a:gd name="connsiteX94" fmla="*/ 118600 w 454028"/>
                <a:gd name="connsiteY94" fmla="*/ 1447698 h 2718435"/>
                <a:gd name="connsiteX95" fmla="*/ 45648 w 454028"/>
                <a:gd name="connsiteY95" fmla="*/ 1819879 h 2718435"/>
                <a:gd name="connsiteX96" fmla="*/ 45648 w 454028"/>
                <a:gd name="connsiteY96" fmla="*/ 1768475 h 2718435"/>
                <a:gd name="connsiteX97" fmla="*/ 151313 w 454028"/>
                <a:gd name="connsiteY97" fmla="*/ 1768475 h 2718435"/>
                <a:gd name="connsiteX98" fmla="*/ 151313 w 454028"/>
                <a:gd name="connsiteY98" fmla="*/ 1819879 h 2718435"/>
                <a:gd name="connsiteX99" fmla="*/ 45647 w 454028"/>
                <a:gd name="connsiteY99" fmla="*/ 1896986 h 2718435"/>
                <a:gd name="connsiteX100" fmla="*/ 45647 w 454028"/>
                <a:gd name="connsiteY100" fmla="*/ 1845581 h 2718435"/>
                <a:gd name="connsiteX101" fmla="*/ 151312 w 454028"/>
                <a:gd name="connsiteY101" fmla="*/ 1845581 h 2718435"/>
                <a:gd name="connsiteX102" fmla="*/ 151312 w 454028"/>
                <a:gd name="connsiteY102" fmla="*/ 1871283 h 2718435"/>
                <a:gd name="connsiteX103" fmla="*/ 197005 w 454028"/>
                <a:gd name="connsiteY103" fmla="*/ 1871283 h 2718435"/>
                <a:gd name="connsiteX104" fmla="*/ 362641 w 454028"/>
                <a:gd name="connsiteY104" fmla="*/ 1871283 h 2718435"/>
                <a:gd name="connsiteX105" fmla="*/ 431180 w 454028"/>
                <a:gd name="connsiteY105" fmla="*/ 1871283 h 2718435"/>
                <a:gd name="connsiteX106" fmla="*/ 454027 w 454028"/>
                <a:gd name="connsiteY106" fmla="*/ 1871283 h 2718435"/>
                <a:gd name="connsiteX107" fmla="*/ 454026 w 454028"/>
                <a:gd name="connsiteY107" fmla="*/ 2194560 h 2718435"/>
                <a:gd name="connsiteX108" fmla="*/ 362641 w 454028"/>
                <a:gd name="connsiteY108" fmla="*/ 2194560 h 2718435"/>
                <a:gd name="connsiteX109" fmla="*/ 362641 w 454028"/>
                <a:gd name="connsiteY109" fmla="*/ 1962669 h 2718435"/>
                <a:gd name="connsiteX110" fmla="*/ 197005 w 454028"/>
                <a:gd name="connsiteY110" fmla="*/ 1962669 h 2718435"/>
                <a:gd name="connsiteX111" fmla="*/ 197005 w 454028"/>
                <a:gd name="connsiteY111" fmla="*/ 2194560 h 2718435"/>
                <a:gd name="connsiteX112" fmla="*/ 105619 w 454028"/>
                <a:gd name="connsiteY112" fmla="*/ 2194560 h 2718435"/>
                <a:gd name="connsiteX113" fmla="*/ 105619 w 454028"/>
                <a:gd name="connsiteY113" fmla="*/ 1896986 h 2718435"/>
                <a:gd name="connsiteX114" fmla="*/ 1 w 454028"/>
                <a:gd name="connsiteY114" fmla="*/ 2301875 h 2718435"/>
                <a:gd name="connsiteX115" fmla="*/ 1 w 454028"/>
                <a:gd name="connsiteY115" fmla="*/ 2244725 h 2718435"/>
                <a:gd name="connsiteX116" fmla="*/ 117476 w 454028"/>
                <a:gd name="connsiteY116" fmla="*/ 2244725 h 2718435"/>
                <a:gd name="connsiteX117" fmla="*/ 117476 w 454028"/>
                <a:gd name="connsiteY117" fmla="*/ 2301875 h 2718435"/>
                <a:gd name="connsiteX118" fmla="*/ 0 w 454028"/>
                <a:gd name="connsiteY118" fmla="*/ 2387600 h 2718435"/>
                <a:gd name="connsiteX119" fmla="*/ 0 w 454028"/>
                <a:gd name="connsiteY119" fmla="*/ 2330450 h 2718435"/>
                <a:gd name="connsiteX120" fmla="*/ 117475 w 454028"/>
                <a:gd name="connsiteY120" fmla="*/ 2330450 h 2718435"/>
                <a:gd name="connsiteX121" fmla="*/ 117475 w 454028"/>
                <a:gd name="connsiteY121" fmla="*/ 2359025 h 2718435"/>
                <a:gd name="connsiteX122" fmla="*/ 168275 w 454028"/>
                <a:gd name="connsiteY122" fmla="*/ 2359025 h 2718435"/>
                <a:gd name="connsiteX123" fmla="*/ 352425 w 454028"/>
                <a:gd name="connsiteY123" fmla="*/ 2359025 h 2718435"/>
                <a:gd name="connsiteX124" fmla="*/ 428625 w 454028"/>
                <a:gd name="connsiteY124" fmla="*/ 2359025 h 2718435"/>
                <a:gd name="connsiteX125" fmla="*/ 454025 w 454028"/>
                <a:gd name="connsiteY125" fmla="*/ 2359025 h 2718435"/>
                <a:gd name="connsiteX126" fmla="*/ 454025 w 454028"/>
                <a:gd name="connsiteY126" fmla="*/ 2718435 h 2718435"/>
                <a:gd name="connsiteX127" fmla="*/ 352425 w 454028"/>
                <a:gd name="connsiteY127" fmla="*/ 2718435 h 2718435"/>
                <a:gd name="connsiteX128" fmla="*/ 352425 w 454028"/>
                <a:gd name="connsiteY128" fmla="*/ 2460625 h 2718435"/>
                <a:gd name="connsiteX129" fmla="*/ 168275 w 454028"/>
                <a:gd name="connsiteY129" fmla="*/ 2460625 h 2718435"/>
                <a:gd name="connsiteX130" fmla="*/ 168275 w 454028"/>
                <a:gd name="connsiteY130" fmla="*/ 2718435 h 2718435"/>
                <a:gd name="connsiteX131" fmla="*/ 66675 w 454028"/>
                <a:gd name="connsiteY131" fmla="*/ 2718435 h 2718435"/>
                <a:gd name="connsiteX132" fmla="*/ 66675 w 454028"/>
                <a:gd name="connsiteY132" fmla="*/ 2387600 h 2718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454028" h="2718435">
                  <a:moveTo>
                    <a:pt x="231276" y="28039"/>
                  </a:moveTo>
                  <a:lnTo>
                    <a:pt x="231276" y="0"/>
                  </a:lnTo>
                  <a:lnTo>
                    <a:pt x="288911" y="0"/>
                  </a:lnTo>
                  <a:lnTo>
                    <a:pt x="288911" y="28039"/>
                  </a:lnTo>
                  <a:close/>
                  <a:moveTo>
                    <a:pt x="231275" y="70097"/>
                  </a:moveTo>
                  <a:lnTo>
                    <a:pt x="231275" y="42058"/>
                  </a:lnTo>
                  <a:lnTo>
                    <a:pt x="288910" y="42058"/>
                  </a:lnTo>
                  <a:lnTo>
                    <a:pt x="288910" y="56078"/>
                  </a:lnTo>
                  <a:lnTo>
                    <a:pt x="313834" y="56078"/>
                  </a:lnTo>
                  <a:lnTo>
                    <a:pt x="404181" y="56078"/>
                  </a:lnTo>
                  <a:lnTo>
                    <a:pt x="441566" y="56078"/>
                  </a:lnTo>
                  <a:lnTo>
                    <a:pt x="454028" y="56078"/>
                  </a:lnTo>
                  <a:lnTo>
                    <a:pt x="454028" y="232410"/>
                  </a:lnTo>
                  <a:lnTo>
                    <a:pt x="404181" y="232410"/>
                  </a:lnTo>
                  <a:lnTo>
                    <a:pt x="404181" y="105924"/>
                  </a:lnTo>
                  <a:lnTo>
                    <a:pt x="313834" y="105924"/>
                  </a:lnTo>
                  <a:lnTo>
                    <a:pt x="313834" y="232410"/>
                  </a:lnTo>
                  <a:lnTo>
                    <a:pt x="263987" y="232410"/>
                  </a:lnTo>
                  <a:lnTo>
                    <a:pt x="263987" y="70097"/>
                  </a:lnTo>
                  <a:close/>
                  <a:moveTo>
                    <a:pt x="187324" y="289339"/>
                  </a:moveTo>
                  <a:lnTo>
                    <a:pt x="187324" y="255768"/>
                  </a:lnTo>
                  <a:lnTo>
                    <a:pt x="256331" y="255768"/>
                  </a:lnTo>
                  <a:lnTo>
                    <a:pt x="256331" y="289339"/>
                  </a:lnTo>
                  <a:close/>
                  <a:moveTo>
                    <a:pt x="187323" y="339696"/>
                  </a:moveTo>
                  <a:lnTo>
                    <a:pt x="187323" y="306125"/>
                  </a:lnTo>
                  <a:lnTo>
                    <a:pt x="256330" y="306125"/>
                  </a:lnTo>
                  <a:lnTo>
                    <a:pt x="256330" y="322910"/>
                  </a:lnTo>
                  <a:lnTo>
                    <a:pt x="286171" y="322910"/>
                  </a:lnTo>
                  <a:lnTo>
                    <a:pt x="394345" y="322910"/>
                  </a:lnTo>
                  <a:lnTo>
                    <a:pt x="439107" y="322910"/>
                  </a:lnTo>
                  <a:lnTo>
                    <a:pt x="454027" y="322910"/>
                  </a:lnTo>
                  <a:lnTo>
                    <a:pt x="454027" y="534035"/>
                  </a:lnTo>
                  <a:lnTo>
                    <a:pt x="394345" y="534035"/>
                  </a:lnTo>
                  <a:lnTo>
                    <a:pt x="394345" y="382592"/>
                  </a:lnTo>
                  <a:lnTo>
                    <a:pt x="286171" y="382592"/>
                  </a:lnTo>
                  <a:lnTo>
                    <a:pt x="286171" y="534035"/>
                  </a:lnTo>
                  <a:lnTo>
                    <a:pt x="226489" y="534035"/>
                  </a:lnTo>
                  <a:lnTo>
                    <a:pt x="226489" y="339696"/>
                  </a:lnTo>
                  <a:close/>
                  <a:moveTo>
                    <a:pt x="142877" y="604160"/>
                  </a:moveTo>
                  <a:lnTo>
                    <a:pt x="142877" y="564994"/>
                  </a:lnTo>
                  <a:lnTo>
                    <a:pt x="223385" y="564994"/>
                  </a:lnTo>
                  <a:lnTo>
                    <a:pt x="223385" y="604160"/>
                  </a:lnTo>
                  <a:close/>
                  <a:moveTo>
                    <a:pt x="142876" y="662908"/>
                  </a:moveTo>
                  <a:lnTo>
                    <a:pt x="142876" y="623742"/>
                  </a:lnTo>
                  <a:lnTo>
                    <a:pt x="223384" y="623742"/>
                  </a:lnTo>
                  <a:lnTo>
                    <a:pt x="223384" y="643325"/>
                  </a:lnTo>
                  <a:lnTo>
                    <a:pt x="258198" y="643325"/>
                  </a:lnTo>
                  <a:lnTo>
                    <a:pt x="384399" y="643325"/>
                  </a:lnTo>
                  <a:lnTo>
                    <a:pt x="436621" y="643325"/>
                  </a:lnTo>
                  <a:lnTo>
                    <a:pt x="454028" y="643325"/>
                  </a:lnTo>
                  <a:lnTo>
                    <a:pt x="454028" y="889635"/>
                  </a:lnTo>
                  <a:lnTo>
                    <a:pt x="384399" y="889635"/>
                  </a:lnTo>
                  <a:lnTo>
                    <a:pt x="384399" y="712953"/>
                  </a:lnTo>
                  <a:lnTo>
                    <a:pt x="258198" y="712953"/>
                  </a:lnTo>
                  <a:lnTo>
                    <a:pt x="258198" y="889635"/>
                  </a:lnTo>
                  <a:lnTo>
                    <a:pt x="188570" y="889635"/>
                  </a:lnTo>
                  <a:lnTo>
                    <a:pt x="188570" y="662908"/>
                  </a:lnTo>
                  <a:close/>
                  <a:moveTo>
                    <a:pt x="109552" y="973636"/>
                  </a:moveTo>
                  <a:lnTo>
                    <a:pt x="109552" y="930275"/>
                  </a:lnTo>
                  <a:lnTo>
                    <a:pt x="198682" y="930275"/>
                  </a:lnTo>
                  <a:lnTo>
                    <a:pt x="198682" y="973636"/>
                  </a:lnTo>
                  <a:close/>
                  <a:moveTo>
                    <a:pt x="109551" y="1038676"/>
                  </a:moveTo>
                  <a:lnTo>
                    <a:pt x="109551" y="995316"/>
                  </a:lnTo>
                  <a:lnTo>
                    <a:pt x="198681" y="995316"/>
                  </a:lnTo>
                  <a:lnTo>
                    <a:pt x="198681" y="1016996"/>
                  </a:lnTo>
                  <a:lnTo>
                    <a:pt x="237223" y="1016996"/>
                  </a:lnTo>
                  <a:lnTo>
                    <a:pt x="376941" y="1016996"/>
                  </a:lnTo>
                  <a:lnTo>
                    <a:pt x="434755" y="1016996"/>
                  </a:lnTo>
                  <a:lnTo>
                    <a:pt x="454026" y="1016996"/>
                  </a:lnTo>
                  <a:lnTo>
                    <a:pt x="454026" y="1289685"/>
                  </a:lnTo>
                  <a:lnTo>
                    <a:pt x="376941" y="1289685"/>
                  </a:lnTo>
                  <a:lnTo>
                    <a:pt x="376941" y="1094081"/>
                  </a:lnTo>
                  <a:lnTo>
                    <a:pt x="237223" y="1094081"/>
                  </a:lnTo>
                  <a:lnTo>
                    <a:pt x="237223" y="1289685"/>
                  </a:lnTo>
                  <a:lnTo>
                    <a:pt x="160138" y="1289685"/>
                  </a:lnTo>
                  <a:lnTo>
                    <a:pt x="160138" y="1038676"/>
                  </a:lnTo>
                  <a:close/>
                  <a:moveTo>
                    <a:pt x="60863" y="1373464"/>
                  </a:moveTo>
                  <a:lnTo>
                    <a:pt x="60863" y="1323975"/>
                  </a:lnTo>
                  <a:lnTo>
                    <a:pt x="162591" y="1323975"/>
                  </a:lnTo>
                  <a:lnTo>
                    <a:pt x="162591" y="1373464"/>
                  </a:lnTo>
                  <a:close/>
                  <a:moveTo>
                    <a:pt x="60862" y="1447698"/>
                  </a:moveTo>
                  <a:lnTo>
                    <a:pt x="60862" y="1398208"/>
                  </a:lnTo>
                  <a:lnTo>
                    <a:pt x="162590" y="1398208"/>
                  </a:lnTo>
                  <a:lnTo>
                    <a:pt x="162590" y="1422953"/>
                  </a:lnTo>
                  <a:lnTo>
                    <a:pt x="206581" y="1422953"/>
                  </a:lnTo>
                  <a:lnTo>
                    <a:pt x="366046" y="1422953"/>
                  </a:lnTo>
                  <a:lnTo>
                    <a:pt x="432031" y="1422953"/>
                  </a:lnTo>
                  <a:lnTo>
                    <a:pt x="454027" y="1422953"/>
                  </a:lnTo>
                  <a:lnTo>
                    <a:pt x="454027" y="1734185"/>
                  </a:lnTo>
                  <a:lnTo>
                    <a:pt x="366046" y="1734185"/>
                  </a:lnTo>
                  <a:lnTo>
                    <a:pt x="366046" y="1510934"/>
                  </a:lnTo>
                  <a:lnTo>
                    <a:pt x="206581" y="1510934"/>
                  </a:lnTo>
                  <a:lnTo>
                    <a:pt x="206581" y="1734185"/>
                  </a:lnTo>
                  <a:lnTo>
                    <a:pt x="118600" y="1734185"/>
                  </a:lnTo>
                  <a:lnTo>
                    <a:pt x="118600" y="1447698"/>
                  </a:lnTo>
                  <a:close/>
                  <a:moveTo>
                    <a:pt x="45648" y="1819879"/>
                  </a:moveTo>
                  <a:lnTo>
                    <a:pt x="45648" y="1768475"/>
                  </a:lnTo>
                  <a:lnTo>
                    <a:pt x="151313" y="1768475"/>
                  </a:lnTo>
                  <a:lnTo>
                    <a:pt x="151313" y="1819879"/>
                  </a:lnTo>
                  <a:close/>
                  <a:moveTo>
                    <a:pt x="45647" y="1896986"/>
                  </a:moveTo>
                  <a:lnTo>
                    <a:pt x="45647" y="1845581"/>
                  </a:lnTo>
                  <a:lnTo>
                    <a:pt x="151312" y="1845581"/>
                  </a:lnTo>
                  <a:lnTo>
                    <a:pt x="151312" y="1871283"/>
                  </a:lnTo>
                  <a:lnTo>
                    <a:pt x="197005" y="1871283"/>
                  </a:lnTo>
                  <a:lnTo>
                    <a:pt x="362641" y="1871283"/>
                  </a:lnTo>
                  <a:lnTo>
                    <a:pt x="431180" y="1871283"/>
                  </a:lnTo>
                  <a:lnTo>
                    <a:pt x="454027" y="1871283"/>
                  </a:lnTo>
                  <a:lnTo>
                    <a:pt x="454026" y="2194560"/>
                  </a:lnTo>
                  <a:lnTo>
                    <a:pt x="362641" y="2194560"/>
                  </a:lnTo>
                  <a:lnTo>
                    <a:pt x="362641" y="1962669"/>
                  </a:lnTo>
                  <a:lnTo>
                    <a:pt x="197005" y="1962669"/>
                  </a:lnTo>
                  <a:lnTo>
                    <a:pt x="197005" y="2194560"/>
                  </a:lnTo>
                  <a:lnTo>
                    <a:pt x="105619" y="2194560"/>
                  </a:lnTo>
                  <a:lnTo>
                    <a:pt x="105619" y="1896986"/>
                  </a:lnTo>
                  <a:close/>
                  <a:moveTo>
                    <a:pt x="1" y="2301875"/>
                  </a:moveTo>
                  <a:lnTo>
                    <a:pt x="1" y="2244725"/>
                  </a:lnTo>
                  <a:lnTo>
                    <a:pt x="117476" y="2244725"/>
                  </a:lnTo>
                  <a:lnTo>
                    <a:pt x="117476" y="2301875"/>
                  </a:lnTo>
                  <a:close/>
                  <a:moveTo>
                    <a:pt x="0" y="2387600"/>
                  </a:moveTo>
                  <a:lnTo>
                    <a:pt x="0" y="2330450"/>
                  </a:lnTo>
                  <a:lnTo>
                    <a:pt x="117475" y="2330450"/>
                  </a:lnTo>
                  <a:lnTo>
                    <a:pt x="117475" y="2359025"/>
                  </a:lnTo>
                  <a:lnTo>
                    <a:pt x="168275" y="2359025"/>
                  </a:lnTo>
                  <a:lnTo>
                    <a:pt x="352425" y="2359025"/>
                  </a:lnTo>
                  <a:lnTo>
                    <a:pt x="428625" y="2359025"/>
                  </a:lnTo>
                  <a:lnTo>
                    <a:pt x="454025" y="2359025"/>
                  </a:lnTo>
                  <a:lnTo>
                    <a:pt x="454025" y="2718435"/>
                  </a:lnTo>
                  <a:lnTo>
                    <a:pt x="352425" y="2718435"/>
                  </a:lnTo>
                  <a:lnTo>
                    <a:pt x="352425" y="2460625"/>
                  </a:lnTo>
                  <a:lnTo>
                    <a:pt x="168275" y="2460625"/>
                  </a:lnTo>
                  <a:lnTo>
                    <a:pt x="168275" y="2718435"/>
                  </a:lnTo>
                  <a:lnTo>
                    <a:pt x="66675" y="2718435"/>
                  </a:lnTo>
                  <a:lnTo>
                    <a:pt x="66675" y="238760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1483F6F9-CF91-051C-ACB0-393609D80764}"/>
                </a:ext>
              </a:extLst>
            </p:cNvPr>
            <p:cNvSpPr/>
            <p:nvPr/>
          </p:nvSpPr>
          <p:spPr>
            <a:xfrm flipH="1">
              <a:off x="5355365" y="5604301"/>
              <a:ext cx="181330" cy="852024"/>
            </a:xfrm>
            <a:custGeom>
              <a:avLst/>
              <a:gdLst>
                <a:gd name="connsiteX0" fmla="*/ 139060 w 139060"/>
                <a:gd name="connsiteY0" fmla="*/ 0 h 852024"/>
                <a:gd name="connsiteX1" fmla="*/ 139060 w 139060"/>
                <a:gd name="connsiteY1" fmla="*/ 852024 h 852024"/>
                <a:gd name="connsiteX2" fmla="*/ 0 w 139060"/>
                <a:gd name="connsiteY2" fmla="*/ 852024 h 852024"/>
                <a:gd name="connsiteX3" fmla="*/ 0 w 139060"/>
                <a:gd name="connsiteY3" fmla="*/ 345968 h 852024"/>
                <a:gd name="connsiteX4" fmla="*/ 115559 w 139060"/>
                <a:gd name="connsiteY4" fmla="*/ 24069 h 852024"/>
                <a:gd name="connsiteX5" fmla="*/ 139060 w 139060"/>
                <a:gd name="connsiteY5" fmla="*/ 0 h 852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852024">
                  <a:moveTo>
                    <a:pt x="139060" y="0"/>
                  </a:moveTo>
                  <a:lnTo>
                    <a:pt x="139060" y="852024"/>
                  </a:lnTo>
                  <a:lnTo>
                    <a:pt x="0" y="852024"/>
                  </a:lnTo>
                  <a:lnTo>
                    <a:pt x="0" y="345968"/>
                  </a:lnTo>
                  <a:cubicBezTo>
                    <a:pt x="0" y="223692"/>
                    <a:pt x="43367" y="111545"/>
                    <a:pt x="115559" y="24069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01B83562-7402-AEE2-E0AF-704E824D6870}"/>
                </a:ext>
              </a:extLst>
            </p:cNvPr>
            <p:cNvSpPr/>
            <p:nvPr/>
          </p:nvSpPr>
          <p:spPr>
            <a:xfrm>
              <a:off x="4388556" y="5604301"/>
              <a:ext cx="181330" cy="852024"/>
            </a:xfrm>
            <a:custGeom>
              <a:avLst/>
              <a:gdLst>
                <a:gd name="connsiteX0" fmla="*/ 139060 w 139060"/>
                <a:gd name="connsiteY0" fmla="*/ 0 h 852024"/>
                <a:gd name="connsiteX1" fmla="*/ 139060 w 139060"/>
                <a:gd name="connsiteY1" fmla="*/ 852024 h 852024"/>
                <a:gd name="connsiteX2" fmla="*/ 0 w 139060"/>
                <a:gd name="connsiteY2" fmla="*/ 852024 h 852024"/>
                <a:gd name="connsiteX3" fmla="*/ 0 w 139060"/>
                <a:gd name="connsiteY3" fmla="*/ 345968 h 852024"/>
                <a:gd name="connsiteX4" fmla="*/ 115559 w 139060"/>
                <a:gd name="connsiteY4" fmla="*/ 24069 h 852024"/>
                <a:gd name="connsiteX5" fmla="*/ 139060 w 139060"/>
                <a:gd name="connsiteY5" fmla="*/ 0 h 8520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852024">
                  <a:moveTo>
                    <a:pt x="139060" y="0"/>
                  </a:moveTo>
                  <a:lnTo>
                    <a:pt x="139060" y="852024"/>
                  </a:lnTo>
                  <a:lnTo>
                    <a:pt x="0" y="852024"/>
                  </a:lnTo>
                  <a:lnTo>
                    <a:pt x="0" y="345968"/>
                  </a:lnTo>
                  <a:cubicBezTo>
                    <a:pt x="0" y="223692"/>
                    <a:pt x="43367" y="111545"/>
                    <a:pt x="115559" y="24069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 dirty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66" name="グループ化 365">
              <a:extLst>
                <a:ext uri="{FF2B5EF4-FFF2-40B4-BE49-F238E27FC236}">
                  <a16:creationId xmlns:a16="http://schemas.microsoft.com/office/drawing/2014/main" id="{EE77DB86-E957-42A9-AFE2-D8D23A622401}"/>
                </a:ext>
              </a:extLst>
            </p:cNvPr>
            <p:cNvGrpSpPr/>
            <p:nvPr/>
          </p:nvGrpSpPr>
          <p:grpSpPr>
            <a:xfrm>
              <a:off x="4349584" y="3949344"/>
              <a:ext cx="1229834" cy="2506981"/>
              <a:chOff x="2275365" y="3690863"/>
              <a:chExt cx="1229834" cy="2506981"/>
            </a:xfrm>
          </p:grpSpPr>
          <p:sp>
            <p:nvSpPr>
              <p:cNvPr id="368" name="フリーフォーム: 図形 367">
                <a:extLst>
                  <a:ext uri="{FF2B5EF4-FFF2-40B4-BE49-F238E27FC236}">
                    <a16:creationId xmlns:a16="http://schemas.microsoft.com/office/drawing/2014/main" id="{553F7582-D1F4-43CD-9FBC-F6868F75E117}"/>
                  </a:ext>
                </a:extLst>
              </p:cNvPr>
              <p:cNvSpPr/>
              <p:nvPr/>
            </p:nvSpPr>
            <p:spPr>
              <a:xfrm>
                <a:off x="2628361" y="4895450"/>
                <a:ext cx="511882" cy="440816"/>
              </a:xfrm>
              <a:custGeom>
                <a:avLst/>
                <a:gdLst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95004 w 511882"/>
                  <a:gd name="connsiteY10" fmla="*/ 277853 h 440816"/>
                  <a:gd name="connsiteX11" fmla="*/ 131174 w 511882"/>
                  <a:gd name="connsiteY11" fmla="*/ 277853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131174 w 511882"/>
                  <a:gd name="connsiteY10" fmla="*/ 277853 h 440816"/>
                  <a:gd name="connsiteX11" fmla="*/ 155557 w 511882"/>
                  <a:gd name="connsiteY11" fmla="*/ 0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502480 w 511882"/>
                  <a:gd name="connsiteY3" fmla="*/ 326345 h 440816"/>
                  <a:gd name="connsiteX4" fmla="*/ 511882 w 511882"/>
                  <a:gd name="connsiteY4" fmla="*/ 334919 h 440816"/>
                  <a:gd name="connsiteX5" fmla="*/ 502423 w 511882"/>
                  <a:gd name="connsiteY5" fmla="*/ 351715 h 440816"/>
                  <a:gd name="connsiteX6" fmla="*/ 258560 w 511882"/>
                  <a:gd name="connsiteY6" fmla="*/ 440816 h 440816"/>
                  <a:gd name="connsiteX7" fmla="*/ 14697 w 511882"/>
                  <a:gd name="connsiteY7" fmla="*/ 351715 h 440816"/>
                  <a:gd name="connsiteX8" fmla="*/ 0 w 511882"/>
                  <a:gd name="connsiteY8" fmla="*/ 325615 h 440816"/>
                  <a:gd name="connsiteX9" fmla="*/ 131174 w 511882"/>
                  <a:gd name="connsiteY9" fmla="*/ 277853 h 440816"/>
                  <a:gd name="connsiteX10" fmla="*/ 155557 w 511882"/>
                  <a:gd name="connsiteY10" fmla="*/ 0 h 440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1882" h="440816">
                    <a:moveTo>
                      <a:pt x="155557" y="0"/>
                    </a:moveTo>
                    <a:lnTo>
                      <a:pt x="358276" y="0"/>
                    </a:lnTo>
                    <a:lnTo>
                      <a:pt x="382660" y="277853"/>
                    </a:lnTo>
                    <a:lnTo>
                      <a:pt x="502480" y="326345"/>
                    </a:lnTo>
                    <a:lnTo>
                      <a:pt x="511882" y="334919"/>
                    </a:lnTo>
                    <a:lnTo>
                      <a:pt x="502423" y="351715"/>
                    </a:lnTo>
                    <a:cubicBezTo>
                      <a:pt x="462245" y="404076"/>
                      <a:pt x="368186" y="440816"/>
                      <a:pt x="258560" y="440816"/>
                    </a:cubicBezTo>
                    <a:cubicBezTo>
                      <a:pt x="148934" y="440816"/>
                      <a:pt x="54875" y="404076"/>
                      <a:pt x="14697" y="351715"/>
                    </a:cubicBezTo>
                    <a:lnTo>
                      <a:pt x="0" y="325615"/>
                    </a:lnTo>
                    <a:lnTo>
                      <a:pt x="131174" y="277853"/>
                    </a:lnTo>
                    <a:lnTo>
                      <a:pt x="155557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9" name="台形 368">
                <a:extLst>
                  <a:ext uri="{FF2B5EF4-FFF2-40B4-BE49-F238E27FC236}">
                    <a16:creationId xmlns:a16="http://schemas.microsoft.com/office/drawing/2014/main" id="{C64ABE14-224D-4C99-B7F1-643EC8FD7AE8}"/>
                  </a:ext>
                </a:extLst>
              </p:cNvPr>
              <p:cNvSpPr/>
              <p:nvPr/>
            </p:nvSpPr>
            <p:spPr>
              <a:xfrm rot="15300000">
                <a:off x="2804092" y="3544537"/>
                <a:ext cx="45719" cy="663669"/>
              </a:xfrm>
              <a:prstGeom prst="trapezoid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0" name="楕円 369">
                <a:extLst>
                  <a:ext uri="{FF2B5EF4-FFF2-40B4-BE49-F238E27FC236}">
                    <a16:creationId xmlns:a16="http://schemas.microsoft.com/office/drawing/2014/main" id="{8FAC3AF5-EB4B-4C31-B779-D19CB42217A2}"/>
                  </a:ext>
                </a:extLst>
              </p:cNvPr>
              <p:cNvSpPr/>
              <p:nvPr/>
            </p:nvSpPr>
            <p:spPr>
              <a:xfrm>
                <a:off x="2643969" y="3727244"/>
                <a:ext cx="492626" cy="466506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1" name="楕円 370">
                <a:extLst>
                  <a:ext uri="{FF2B5EF4-FFF2-40B4-BE49-F238E27FC236}">
                    <a16:creationId xmlns:a16="http://schemas.microsoft.com/office/drawing/2014/main" id="{F61B6990-3AD3-4CB0-8C93-93F9B0884F64}"/>
                  </a:ext>
                </a:extLst>
              </p:cNvPr>
              <p:cNvSpPr/>
              <p:nvPr/>
            </p:nvSpPr>
            <p:spPr>
              <a:xfrm>
                <a:off x="2275365" y="3923220"/>
                <a:ext cx="1229834" cy="908430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72" name="グループ化 371">
                <a:extLst>
                  <a:ext uri="{FF2B5EF4-FFF2-40B4-BE49-F238E27FC236}">
                    <a16:creationId xmlns:a16="http://schemas.microsoft.com/office/drawing/2014/main" id="{62AB1C61-B74C-4B1A-AE7A-E114BB316D5A}"/>
                  </a:ext>
                </a:extLst>
              </p:cNvPr>
              <p:cNvGrpSpPr/>
              <p:nvPr/>
            </p:nvGrpSpPr>
            <p:grpSpPr>
              <a:xfrm rot="20700000">
                <a:off x="2319307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402" name="円/楕円 125">
                  <a:extLst>
                    <a:ext uri="{FF2B5EF4-FFF2-40B4-BE49-F238E27FC236}">
                      <a16:creationId xmlns:a16="http://schemas.microsoft.com/office/drawing/2014/main" id="{193DA090-0A50-4075-B247-7597149FEAFB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3" name="円/楕円 126">
                  <a:extLst>
                    <a:ext uri="{FF2B5EF4-FFF2-40B4-BE49-F238E27FC236}">
                      <a16:creationId xmlns:a16="http://schemas.microsoft.com/office/drawing/2014/main" id="{F61D873A-DDFB-48FB-AF3D-4DDAD38266C9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73" name="グループ化 372">
                <a:extLst>
                  <a:ext uri="{FF2B5EF4-FFF2-40B4-BE49-F238E27FC236}">
                    <a16:creationId xmlns:a16="http://schemas.microsoft.com/office/drawing/2014/main" id="{CC4492B9-78F2-4876-AEC8-4F569BCF03CB}"/>
                  </a:ext>
                </a:extLst>
              </p:cNvPr>
              <p:cNvGrpSpPr/>
              <p:nvPr/>
            </p:nvGrpSpPr>
            <p:grpSpPr>
              <a:xfrm rot="900000" flipH="1">
                <a:off x="3249396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400" name="円/楕円 123">
                  <a:extLst>
                    <a:ext uri="{FF2B5EF4-FFF2-40B4-BE49-F238E27FC236}">
                      <a16:creationId xmlns:a16="http://schemas.microsoft.com/office/drawing/2014/main" id="{B2E55D45-89C0-41AC-AC29-C4543D851C64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401" name="円/楕円 124">
                  <a:extLst>
                    <a:ext uri="{FF2B5EF4-FFF2-40B4-BE49-F238E27FC236}">
                      <a16:creationId xmlns:a16="http://schemas.microsoft.com/office/drawing/2014/main" id="{9489C95A-B1E0-45BC-9BBA-33F82D23E792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74" name="円/楕円 122">
                <a:extLst>
                  <a:ext uri="{FF2B5EF4-FFF2-40B4-BE49-F238E27FC236}">
                    <a16:creationId xmlns:a16="http://schemas.microsoft.com/office/drawing/2014/main" id="{4B5ADCC1-26BE-4B72-9F4E-F02EC2D97B18}"/>
                  </a:ext>
                </a:extLst>
              </p:cNvPr>
              <p:cNvSpPr/>
              <p:nvPr/>
            </p:nvSpPr>
            <p:spPr>
              <a:xfrm>
                <a:off x="2430450" y="4086596"/>
                <a:ext cx="930090" cy="1087243"/>
              </a:xfrm>
              <a:prstGeom prst="ellipse">
                <a:avLst/>
              </a:pr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6" name="円/楕円 27">
                <a:extLst>
                  <a:ext uri="{FF2B5EF4-FFF2-40B4-BE49-F238E27FC236}">
                    <a16:creationId xmlns:a16="http://schemas.microsoft.com/office/drawing/2014/main" id="{D30A1CCD-D781-4AD9-AB73-C8E7BCC957B7}"/>
                  </a:ext>
                </a:extLst>
              </p:cNvPr>
              <p:cNvSpPr/>
              <p:nvPr/>
            </p:nvSpPr>
            <p:spPr>
              <a:xfrm rot="11700000">
                <a:off x="254992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7" name="円/楕円 27">
                <a:extLst>
                  <a:ext uri="{FF2B5EF4-FFF2-40B4-BE49-F238E27FC236}">
                    <a16:creationId xmlns:a16="http://schemas.microsoft.com/office/drawing/2014/main" id="{51ECEDCA-F961-4A62-ABD0-4CF990F0099C}"/>
                  </a:ext>
                </a:extLst>
              </p:cNvPr>
              <p:cNvSpPr/>
              <p:nvPr/>
            </p:nvSpPr>
            <p:spPr>
              <a:xfrm rot="9000000">
                <a:off x="296569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8" name="円/楕円 27">
                <a:extLst>
                  <a:ext uri="{FF2B5EF4-FFF2-40B4-BE49-F238E27FC236}">
                    <a16:creationId xmlns:a16="http://schemas.microsoft.com/office/drawing/2014/main" id="{59257196-FC99-44C4-A67D-63696047E034}"/>
                  </a:ext>
                </a:extLst>
              </p:cNvPr>
              <p:cNvSpPr/>
              <p:nvPr/>
            </p:nvSpPr>
            <p:spPr>
              <a:xfrm rot="8100000">
                <a:off x="2611663" y="4911675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79" name="円/楕円 27">
                <a:extLst>
                  <a:ext uri="{FF2B5EF4-FFF2-40B4-BE49-F238E27FC236}">
                    <a16:creationId xmlns:a16="http://schemas.microsoft.com/office/drawing/2014/main" id="{02F87F49-1C14-41E1-B6F1-5849DCDD55A7}"/>
                  </a:ext>
                </a:extLst>
              </p:cNvPr>
              <p:cNvSpPr/>
              <p:nvPr/>
            </p:nvSpPr>
            <p:spPr>
              <a:xfrm rot="13500000" flipH="1">
                <a:off x="2987824" y="4911676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380" name="グループ化 379">
                <a:extLst>
                  <a:ext uri="{FF2B5EF4-FFF2-40B4-BE49-F238E27FC236}">
                    <a16:creationId xmlns:a16="http://schemas.microsoft.com/office/drawing/2014/main" id="{0B71960F-5078-4A6E-8126-BEACC47A990F}"/>
                  </a:ext>
                </a:extLst>
              </p:cNvPr>
              <p:cNvGrpSpPr/>
              <p:nvPr/>
            </p:nvGrpSpPr>
            <p:grpSpPr>
              <a:xfrm>
                <a:off x="2478029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398" name="円/楕円 27">
                  <a:extLst>
                    <a:ext uri="{FF2B5EF4-FFF2-40B4-BE49-F238E27FC236}">
                      <a16:creationId xmlns:a16="http://schemas.microsoft.com/office/drawing/2014/main" id="{E42B555E-C505-4F35-9C10-01D4AFEF0713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9" name="円/楕円 27">
                  <a:extLst>
                    <a:ext uri="{FF2B5EF4-FFF2-40B4-BE49-F238E27FC236}">
                      <a16:creationId xmlns:a16="http://schemas.microsoft.com/office/drawing/2014/main" id="{BE85DB96-4343-4C80-91E6-DD774D6DFD33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381" name="グループ化 380">
                <a:extLst>
                  <a:ext uri="{FF2B5EF4-FFF2-40B4-BE49-F238E27FC236}">
                    <a16:creationId xmlns:a16="http://schemas.microsoft.com/office/drawing/2014/main" id="{B70CAA82-D2D3-438A-8E13-F84AEDAFBE1D}"/>
                  </a:ext>
                </a:extLst>
              </p:cNvPr>
              <p:cNvGrpSpPr/>
              <p:nvPr/>
            </p:nvGrpSpPr>
            <p:grpSpPr>
              <a:xfrm flipH="1">
                <a:off x="3193311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396" name="円/楕円 27">
                  <a:extLst>
                    <a:ext uri="{FF2B5EF4-FFF2-40B4-BE49-F238E27FC236}">
                      <a16:creationId xmlns:a16="http://schemas.microsoft.com/office/drawing/2014/main" id="{312D41BC-9A11-4304-AD12-58F4B7471333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97" name="円/楕円 27">
                  <a:extLst>
                    <a:ext uri="{FF2B5EF4-FFF2-40B4-BE49-F238E27FC236}">
                      <a16:creationId xmlns:a16="http://schemas.microsoft.com/office/drawing/2014/main" id="{231B8D05-62A9-4AAB-8A50-46ACA9E4BF4D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82" name="円/楕円 64">
                <a:extLst>
                  <a:ext uri="{FF2B5EF4-FFF2-40B4-BE49-F238E27FC236}">
                    <a16:creationId xmlns:a16="http://schemas.microsoft.com/office/drawing/2014/main" id="{377515B4-3716-4448-8337-65FA6E3A0790}"/>
                  </a:ext>
                </a:extLst>
              </p:cNvPr>
              <p:cNvSpPr/>
              <p:nvPr/>
            </p:nvSpPr>
            <p:spPr>
              <a:xfrm>
                <a:off x="2830643" y="4791969"/>
                <a:ext cx="110478" cy="109714"/>
              </a:xfrm>
              <a:custGeom>
                <a:avLst/>
                <a:gdLst>
                  <a:gd name="connsiteX0" fmla="*/ 24765 w 116205"/>
                  <a:gd name="connsiteY0" fmla="*/ 4629 h 96069"/>
                  <a:gd name="connsiteX1" fmla="*/ 76599 w 116205"/>
                  <a:gd name="connsiteY1" fmla="*/ 0 h 96069"/>
                  <a:gd name="connsiteX2" fmla="*/ 80010 w 116205"/>
                  <a:gd name="connsiteY2" fmla="*/ 13564 h 96069"/>
                  <a:gd name="connsiteX3" fmla="*/ 40005 w 116205"/>
                  <a:gd name="connsiteY3" fmla="*/ 79457 h 96069"/>
                  <a:gd name="connsiteX4" fmla="*/ 0 w 116205"/>
                  <a:gd name="connsiteY4" fmla="*/ 13564 h 96069"/>
                  <a:gd name="connsiteX5" fmla="*/ 2742 w 116205"/>
                  <a:gd name="connsiteY5" fmla="*/ 2662 h 96069"/>
                  <a:gd name="connsiteX6" fmla="*/ 116205 w 116205"/>
                  <a:gd name="connsiteY6" fmla="*/ 96069 h 96069"/>
                  <a:gd name="connsiteX0" fmla="*/ 24765 w 80010"/>
                  <a:gd name="connsiteY0" fmla="*/ 4629 h 79457"/>
                  <a:gd name="connsiteX1" fmla="*/ 76599 w 80010"/>
                  <a:gd name="connsiteY1" fmla="*/ 0 h 79457"/>
                  <a:gd name="connsiteX2" fmla="*/ 80010 w 80010"/>
                  <a:gd name="connsiteY2" fmla="*/ 13564 h 79457"/>
                  <a:gd name="connsiteX3" fmla="*/ 40005 w 80010"/>
                  <a:gd name="connsiteY3" fmla="*/ 79457 h 79457"/>
                  <a:gd name="connsiteX4" fmla="*/ 0 w 80010"/>
                  <a:gd name="connsiteY4" fmla="*/ 13564 h 79457"/>
                  <a:gd name="connsiteX5" fmla="*/ 2742 w 80010"/>
                  <a:gd name="connsiteY5" fmla="*/ 2662 h 79457"/>
                  <a:gd name="connsiteX0" fmla="*/ 76599 w 80010"/>
                  <a:gd name="connsiteY0" fmla="*/ 0 h 79457"/>
                  <a:gd name="connsiteX1" fmla="*/ 80010 w 80010"/>
                  <a:gd name="connsiteY1" fmla="*/ 13564 h 79457"/>
                  <a:gd name="connsiteX2" fmla="*/ 40005 w 80010"/>
                  <a:gd name="connsiteY2" fmla="*/ 79457 h 79457"/>
                  <a:gd name="connsiteX3" fmla="*/ 0 w 80010"/>
                  <a:gd name="connsiteY3" fmla="*/ 13564 h 79457"/>
                  <a:gd name="connsiteX4" fmla="*/ 2742 w 80010"/>
                  <a:gd name="connsiteY4" fmla="*/ 2662 h 79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10" h="79457">
                    <a:moveTo>
                      <a:pt x="76599" y="0"/>
                    </a:moveTo>
                    <a:cubicBezTo>
                      <a:pt x="79703" y="4150"/>
                      <a:pt x="80010" y="8798"/>
                      <a:pt x="80010" y="13564"/>
                    </a:cubicBezTo>
                    <a:cubicBezTo>
                      <a:pt x="80010" y="49956"/>
                      <a:pt x="62099" y="79457"/>
                      <a:pt x="40005" y="79457"/>
                    </a:cubicBezTo>
                    <a:cubicBezTo>
                      <a:pt x="17911" y="79457"/>
                      <a:pt x="0" y="49956"/>
                      <a:pt x="0" y="13564"/>
                    </a:cubicBezTo>
                    <a:lnTo>
                      <a:pt x="2742" y="2662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383" name="楕円 382">
                <a:extLst>
                  <a:ext uri="{FF2B5EF4-FFF2-40B4-BE49-F238E27FC236}">
                    <a16:creationId xmlns:a16="http://schemas.microsoft.com/office/drawing/2014/main" id="{B4F3D162-E8B3-447A-A623-39B5202A7860}"/>
                  </a:ext>
                </a:extLst>
              </p:cNvPr>
              <p:cNvSpPr/>
              <p:nvPr/>
            </p:nvSpPr>
            <p:spPr>
              <a:xfrm>
                <a:off x="3050368" y="3690863"/>
                <a:ext cx="172454" cy="170334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5" name="フリーフォーム: 図形 384">
                <a:extLst>
                  <a:ext uri="{FF2B5EF4-FFF2-40B4-BE49-F238E27FC236}">
                    <a16:creationId xmlns:a16="http://schemas.microsoft.com/office/drawing/2014/main" id="{D0EEAB1E-8DD7-49B5-900C-9AD674961CB7}"/>
                  </a:ext>
                </a:extLst>
              </p:cNvPr>
              <p:cNvSpPr/>
              <p:nvPr/>
            </p:nvSpPr>
            <p:spPr>
              <a:xfrm>
                <a:off x="2397805" y="5183647"/>
                <a:ext cx="974010" cy="1014197"/>
              </a:xfrm>
              <a:custGeom>
                <a:avLst/>
                <a:gdLst>
                  <a:gd name="connsiteX0" fmla="*/ 671591 w 974010"/>
                  <a:gd name="connsiteY0" fmla="*/ 0 h 1014197"/>
                  <a:gd name="connsiteX1" fmla="*/ 676569 w 974010"/>
                  <a:gd name="connsiteY1" fmla="*/ 1546 h 1014197"/>
                  <a:gd name="connsiteX2" fmla="*/ 974010 w 974010"/>
                  <a:gd name="connsiteY2" fmla="*/ 450279 h 1014197"/>
                  <a:gd name="connsiteX3" fmla="*/ 974009 w 974010"/>
                  <a:gd name="connsiteY3" fmla="*/ 1014197 h 1014197"/>
                  <a:gd name="connsiteX4" fmla="*/ 0 w 974010"/>
                  <a:gd name="connsiteY4" fmla="*/ 1014197 h 1014197"/>
                  <a:gd name="connsiteX5" fmla="*/ 0 w 974010"/>
                  <a:gd name="connsiteY5" fmla="*/ 450279 h 1014197"/>
                  <a:gd name="connsiteX6" fmla="*/ 297441 w 974010"/>
                  <a:gd name="connsiteY6" fmla="*/ 1546 h 1014197"/>
                  <a:gd name="connsiteX7" fmla="*/ 302418 w 974010"/>
                  <a:gd name="connsiteY7" fmla="*/ 1 h 1014197"/>
                  <a:gd name="connsiteX8" fmla="*/ 342184 w 974010"/>
                  <a:gd name="connsiteY8" fmla="*/ 15668 h 1014197"/>
                  <a:gd name="connsiteX9" fmla="*/ 487004 w 974010"/>
                  <a:gd name="connsiteY9" fmla="*/ 37563 h 1014197"/>
                  <a:gd name="connsiteX10" fmla="*/ 631824 w 974010"/>
                  <a:gd name="connsiteY10" fmla="*/ 15668 h 1014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10" h="1014197">
                    <a:moveTo>
                      <a:pt x="671591" y="0"/>
                    </a:moveTo>
                    <a:lnTo>
                      <a:pt x="676569" y="1546"/>
                    </a:lnTo>
                    <a:cubicBezTo>
                      <a:pt x="851363" y="75477"/>
                      <a:pt x="974010" y="248556"/>
                      <a:pt x="974010" y="450279"/>
                    </a:cubicBezTo>
                    <a:cubicBezTo>
                      <a:pt x="974010" y="638252"/>
                      <a:pt x="974009" y="826224"/>
                      <a:pt x="974009" y="1014197"/>
                    </a:cubicBezTo>
                    <a:lnTo>
                      <a:pt x="0" y="1014197"/>
                    </a:lnTo>
                    <a:lnTo>
                      <a:pt x="0" y="450279"/>
                    </a:lnTo>
                    <a:cubicBezTo>
                      <a:pt x="0" y="248556"/>
                      <a:pt x="122648" y="75477"/>
                      <a:pt x="297441" y="1546"/>
                    </a:cubicBezTo>
                    <a:lnTo>
                      <a:pt x="302418" y="1"/>
                    </a:lnTo>
                    <a:lnTo>
                      <a:pt x="342184" y="15668"/>
                    </a:lnTo>
                    <a:cubicBezTo>
                      <a:pt x="387932" y="29898"/>
                      <a:pt x="436573" y="37563"/>
                      <a:pt x="487004" y="37563"/>
                    </a:cubicBezTo>
                    <a:cubicBezTo>
                      <a:pt x="537435" y="37563"/>
                      <a:pt x="586076" y="29898"/>
                      <a:pt x="631824" y="1566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6" name="フリーフォーム: 図形 385">
                <a:extLst>
                  <a:ext uri="{FF2B5EF4-FFF2-40B4-BE49-F238E27FC236}">
                    <a16:creationId xmlns:a16="http://schemas.microsoft.com/office/drawing/2014/main" id="{ACB641A2-AF20-4774-903C-5DE557299D21}"/>
                  </a:ext>
                </a:extLst>
              </p:cNvPr>
              <p:cNvSpPr/>
              <p:nvPr/>
            </p:nvSpPr>
            <p:spPr>
              <a:xfrm>
                <a:off x="2580386" y="5184065"/>
                <a:ext cx="608849" cy="211734"/>
              </a:xfrm>
              <a:custGeom>
                <a:avLst/>
                <a:gdLst>
                  <a:gd name="connsiteX0" fmla="*/ 487949 w 608849"/>
                  <a:gd name="connsiteY0" fmla="*/ 0 h 211734"/>
                  <a:gd name="connsiteX1" fmla="*/ 515562 w 608849"/>
                  <a:gd name="connsiteY1" fmla="*/ 10880 h 211734"/>
                  <a:gd name="connsiteX2" fmla="*/ 576714 w 608849"/>
                  <a:gd name="connsiteY2" fmla="*/ 46029 h 211734"/>
                  <a:gd name="connsiteX3" fmla="*/ 608849 w 608849"/>
                  <a:gd name="connsiteY3" fmla="*/ 72543 h 211734"/>
                  <a:gd name="connsiteX4" fmla="*/ 604281 w 608849"/>
                  <a:gd name="connsiteY4" fmla="*/ 80959 h 211734"/>
                  <a:gd name="connsiteX5" fmla="*/ 358321 w 608849"/>
                  <a:gd name="connsiteY5" fmla="*/ 211734 h 211734"/>
                  <a:gd name="connsiteX6" fmla="*/ 250527 w 608849"/>
                  <a:gd name="connsiteY6" fmla="*/ 211734 h 211734"/>
                  <a:gd name="connsiteX7" fmla="*/ 4568 w 608849"/>
                  <a:gd name="connsiteY7" fmla="*/ 80959 h 211734"/>
                  <a:gd name="connsiteX8" fmla="*/ 0 w 608849"/>
                  <a:gd name="connsiteY8" fmla="*/ 72544 h 211734"/>
                  <a:gd name="connsiteX9" fmla="*/ 32136 w 608849"/>
                  <a:gd name="connsiteY9" fmla="*/ 46029 h 211734"/>
                  <a:gd name="connsiteX10" fmla="*/ 93289 w 608849"/>
                  <a:gd name="connsiteY10" fmla="*/ 10880 h 211734"/>
                  <a:gd name="connsiteX11" fmla="*/ 120901 w 608849"/>
                  <a:gd name="connsiteY11" fmla="*/ 1 h 211734"/>
                  <a:gd name="connsiteX12" fmla="*/ 159604 w 608849"/>
                  <a:gd name="connsiteY12" fmla="*/ 15250 h 211734"/>
                  <a:gd name="connsiteX13" fmla="*/ 304424 w 608849"/>
                  <a:gd name="connsiteY13" fmla="*/ 37145 h 211734"/>
                  <a:gd name="connsiteX14" fmla="*/ 449244 w 608849"/>
                  <a:gd name="connsiteY14" fmla="*/ 15250 h 2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08849" h="211734">
                    <a:moveTo>
                      <a:pt x="487949" y="0"/>
                    </a:moveTo>
                    <a:lnTo>
                      <a:pt x="515562" y="10880"/>
                    </a:lnTo>
                    <a:cubicBezTo>
                      <a:pt x="536853" y="21139"/>
                      <a:pt x="557283" y="32902"/>
                      <a:pt x="576714" y="46029"/>
                    </a:cubicBezTo>
                    <a:lnTo>
                      <a:pt x="608849" y="72543"/>
                    </a:lnTo>
                    <a:lnTo>
                      <a:pt x="604281" y="80959"/>
                    </a:lnTo>
                    <a:cubicBezTo>
                      <a:pt x="550976" y="159859"/>
                      <a:pt x="460707" y="211734"/>
                      <a:pt x="358321" y="211734"/>
                    </a:cubicBezTo>
                    <a:lnTo>
                      <a:pt x="250527" y="211734"/>
                    </a:lnTo>
                    <a:cubicBezTo>
                      <a:pt x="148142" y="211734"/>
                      <a:pt x="57872" y="159859"/>
                      <a:pt x="4568" y="80959"/>
                    </a:cubicBezTo>
                    <a:lnTo>
                      <a:pt x="0" y="72544"/>
                    </a:lnTo>
                    <a:lnTo>
                      <a:pt x="32136" y="46029"/>
                    </a:lnTo>
                    <a:cubicBezTo>
                      <a:pt x="51568" y="32902"/>
                      <a:pt x="71998" y="21139"/>
                      <a:pt x="93289" y="10880"/>
                    </a:cubicBezTo>
                    <a:lnTo>
                      <a:pt x="120901" y="1"/>
                    </a:lnTo>
                    <a:lnTo>
                      <a:pt x="159604" y="15250"/>
                    </a:lnTo>
                    <a:cubicBezTo>
                      <a:pt x="205352" y="29480"/>
                      <a:pt x="253993" y="37145"/>
                      <a:pt x="304424" y="37145"/>
                    </a:cubicBezTo>
                    <a:cubicBezTo>
                      <a:pt x="354855" y="37145"/>
                      <a:pt x="403496" y="29480"/>
                      <a:pt x="449244" y="1525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87" name="グループ化 386">
                <a:extLst>
                  <a:ext uri="{FF2B5EF4-FFF2-40B4-BE49-F238E27FC236}">
                    <a16:creationId xmlns:a16="http://schemas.microsoft.com/office/drawing/2014/main" id="{A57A7E10-92F5-4EF3-AB42-A136E76D548F}"/>
                  </a:ext>
                </a:extLst>
              </p:cNvPr>
              <p:cNvGrpSpPr/>
              <p:nvPr/>
            </p:nvGrpSpPr>
            <p:grpSpPr>
              <a:xfrm>
                <a:off x="2596210" y="4559802"/>
                <a:ext cx="587319" cy="130288"/>
                <a:chOff x="2596210" y="4559802"/>
                <a:chExt cx="587319" cy="130288"/>
              </a:xfrm>
            </p:grpSpPr>
            <p:grpSp>
              <p:nvGrpSpPr>
                <p:cNvPr id="388" name="グループ化 387">
                  <a:extLst>
                    <a:ext uri="{FF2B5EF4-FFF2-40B4-BE49-F238E27FC236}">
                      <a16:creationId xmlns:a16="http://schemas.microsoft.com/office/drawing/2014/main" id="{497E97CB-D37A-4005-8517-D90F14E163EA}"/>
                    </a:ext>
                  </a:extLst>
                </p:cNvPr>
                <p:cNvGrpSpPr/>
                <p:nvPr/>
              </p:nvGrpSpPr>
              <p:grpSpPr>
                <a:xfrm>
                  <a:off x="2596210" y="4559802"/>
                  <a:ext cx="152578" cy="130288"/>
                  <a:chOff x="2896919" y="3691681"/>
                  <a:chExt cx="138000" cy="203095"/>
                </a:xfrm>
              </p:grpSpPr>
              <p:sp>
                <p:nvSpPr>
                  <p:cNvPr id="393" name="円/楕円 333">
                    <a:extLst>
                      <a:ext uri="{FF2B5EF4-FFF2-40B4-BE49-F238E27FC236}">
                        <a16:creationId xmlns:a16="http://schemas.microsoft.com/office/drawing/2014/main" id="{50FEED9A-FD90-4F5F-9F0A-8D74EE2B5E15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4" name="円/楕円 334">
                    <a:extLst>
                      <a:ext uri="{FF2B5EF4-FFF2-40B4-BE49-F238E27FC236}">
                        <a16:creationId xmlns:a16="http://schemas.microsoft.com/office/drawing/2014/main" id="{CF482515-20E8-4F54-9DBC-E4BF93A75F99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29255"/>
                    <a:ext cx="138000" cy="16552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5" name="円/楕円 335">
                    <a:extLst>
                      <a:ext uri="{FF2B5EF4-FFF2-40B4-BE49-F238E27FC236}">
                        <a16:creationId xmlns:a16="http://schemas.microsoft.com/office/drawing/2014/main" id="{E7F8506E-E5AF-47C3-9BCC-FAD6D1F42955}"/>
                      </a:ext>
                    </a:extLst>
                  </p:cNvPr>
                  <p:cNvSpPr/>
                  <p:nvPr/>
                </p:nvSpPr>
                <p:spPr>
                  <a:xfrm>
                    <a:off x="2924622" y="3718595"/>
                    <a:ext cx="82597" cy="15242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389" name="グループ化 388">
                  <a:extLst>
                    <a:ext uri="{FF2B5EF4-FFF2-40B4-BE49-F238E27FC236}">
                      <a16:creationId xmlns:a16="http://schemas.microsoft.com/office/drawing/2014/main" id="{8FF98E9E-CC34-49BF-A968-E6BFECD254A4}"/>
                    </a:ext>
                  </a:extLst>
                </p:cNvPr>
                <p:cNvGrpSpPr/>
                <p:nvPr/>
              </p:nvGrpSpPr>
              <p:grpSpPr>
                <a:xfrm>
                  <a:off x="3030951" y="4559802"/>
                  <a:ext cx="152578" cy="130288"/>
                  <a:chOff x="2896919" y="3691681"/>
                  <a:chExt cx="138000" cy="203095"/>
                </a:xfrm>
              </p:grpSpPr>
              <p:sp>
                <p:nvSpPr>
                  <p:cNvPr id="390" name="円/楕円 333">
                    <a:extLst>
                      <a:ext uri="{FF2B5EF4-FFF2-40B4-BE49-F238E27FC236}">
                        <a16:creationId xmlns:a16="http://schemas.microsoft.com/office/drawing/2014/main" id="{41172F98-F8DD-49D1-9E29-F5723C2B1728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1" name="円/楕円 334">
                    <a:extLst>
                      <a:ext uri="{FF2B5EF4-FFF2-40B4-BE49-F238E27FC236}">
                        <a16:creationId xmlns:a16="http://schemas.microsoft.com/office/drawing/2014/main" id="{26A29F75-4674-4D4D-9B3E-255A376CCDCE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29255"/>
                    <a:ext cx="138000" cy="16552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392" name="円/楕円 335">
                    <a:extLst>
                      <a:ext uri="{FF2B5EF4-FFF2-40B4-BE49-F238E27FC236}">
                        <a16:creationId xmlns:a16="http://schemas.microsoft.com/office/drawing/2014/main" id="{B6539849-4243-4976-894A-31D9325D9852}"/>
                      </a:ext>
                    </a:extLst>
                  </p:cNvPr>
                  <p:cNvSpPr/>
                  <p:nvPr/>
                </p:nvSpPr>
                <p:spPr>
                  <a:xfrm>
                    <a:off x="2924622" y="3718595"/>
                    <a:ext cx="82597" cy="152425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sp>
          <p:nvSpPr>
            <p:cNvPr id="190" name="円/楕円 27">
              <a:extLst>
                <a:ext uri="{FF2B5EF4-FFF2-40B4-BE49-F238E27FC236}">
                  <a16:creationId xmlns:a16="http://schemas.microsoft.com/office/drawing/2014/main" id="{0B332B53-AA63-8F6C-5980-01CEBF755399}"/>
                </a:ext>
              </a:extLst>
            </p:cNvPr>
            <p:cNvSpPr/>
            <p:nvPr/>
          </p:nvSpPr>
          <p:spPr>
            <a:xfrm rot="10800000" flipV="1">
              <a:off x="4879695" y="5298556"/>
              <a:ext cx="144005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127 w 3210545"/>
                <a:gd name="connsiteY0" fmla="*/ 245559 h 591844"/>
                <a:gd name="connsiteX1" fmla="*/ 1670964 w 3210545"/>
                <a:gd name="connsiteY1" fmla="*/ 0 h 591844"/>
                <a:gd name="connsiteX2" fmla="*/ 3210545 w 3210545"/>
                <a:gd name="connsiteY2" fmla="*/ 245559 h 591844"/>
                <a:gd name="connsiteX3" fmla="*/ 1605336 w 3210545"/>
                <a:gd name="connsiteY3" fmla="*/ 591844 h 591844"/>
                <a:gd name="connsiteX4" fmla="*/ 127 w 3210545"/>
                <a:gd name="connsiteY4" fmla="*/ 245559 h 591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545" h="591844">
                  <a:moveTo>
                    <a:pt x="127" y="245559"/>
                  </a:moveTo>
                  <a:cubicBezTo>
                    <a:pt x="11065" y="146918"/>
                    <a:pt x="784432" y="0"/>
                    <a:pt x="1670964" y="0"/>
                  </a:cubicBezTo>
                  <a:cubicBezTo>
                    <a:pt x="2557496" y="0"/>
                    <a:pt x="3210545" y="154317"/>
                    <a:pt x="3210545" y="245559"/>
                  </a:cubicBezTo>
                  <a:cubicBezTo>
                    <a:pt x="3210545" y="336801"/>
                    <a:pt x="2491868" y="591844"/>
                    <a:pt x="1605336" y="591844"/>
                  </a:cubicBezTo>
                  <a:cubicBezTo>
                    <a:pt x="718804" y="591844"/>
                    <a:pt x="-10811" y="344200"/>
                    <a:pt x="127" y="245559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37" name="グループ化 236">
            <a:extLst>
              <a:ext uri="{FF2B5EF4-FFF2-40B4-BE49-F238E27FC236}">
                <a16:creationId xmlns:a16="http://schemas.microsoft.com/office/drawing/2014/main" id="{68FB90D4-7FB7-59C6-8525-1E45DA750286}"/>
              </a:ext>
            </a:extLst>
          </p:cNvPr>
          <p:cNvGrpSpPr/>
          <p:nvPr/>
        </p:nvGrpSpPr>
        <p:grpSpPr>
          <a:xfrm>
            <a:off x="6616898" y="3866271"/>
            <a:ext cx="2684089" cy="2590055"/>
            <a:chOff x="6616898" y="3866271"/>
            <a:chExt cx="2684089" cy="2590055"/>
          </a:xfrm>
        </p:grpSpPr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10E5136A-D002-8B1E-E7DD-453A0E65F4B4}"/>
                </a:ext>
              </a:extLst>
            </p:cNvPr>
            <p:cNvGrpSpPr/>
            <p:nvPr/>
          </p:nvGrpSpPr>
          <p:grpSpPr>
            <a:xfrm>
              <a:off x="6616898" y="3866271"/>
              <a:ext cx="2684089" cy="2582153"/>
              <a:chOff x="6616898" y="961147"/>
              <a:chExt cx="2684089" cy="2473974"/>
            </a:xfrm>
          </p:grpSpPr>
          <p:grpSp>
            <p:nvGrpSpPr>
              <p:cNvPr id="138" name="グループ化 137">
                <a:extLst>
                  <a:ext uri="{FF2B5EF4-FFF2-40B4-BE49-F238E27FC236}">
                    <a16:creationId xmlns:a16="http://schemas.microsoft.com/office/drawing/2014/main" id="{69B0712E-B48F-5278-3C11-A497D757E782}"/>
                  </a:ext>
                </a:extLst>
              </p:cNvPr>
              <p:cNvGrpSpPr/>
              <p:nvPr/>
            </p:nvGrpSpPr>
            <p:grpSpPr>
              <a:xfrm>
                <a:off x="6616898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147" name="フリーフォーム: 図形 146">
                  <a:extLst>
                    <a:ext uri="{FF2B5EF4-FFF2-40B4-BE49-F238E27FC236}">
                      <a16:creationId xmlns:a16="http://schemas.microsoft.com/office/drawing/2014/main" id="{9DC686DF-67E4-EEB6-87DE-2C5DA64FD81A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AAFB8350-9BA8-038C-A8B5-432420AB83A1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8A90FC34-B22E-897B-B602-FEFDA5159A68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DE69B818-E417-1D22-05AA-28AB420F8452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CC3395EA-F885-E1CE-C71A-61A0FBAB6248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2" name="フリーフォーム: 図形 151">
                  <a:extLst>
                    <a:ext uri="{FF2B5EF4-FFF2-40B4-BE49-F238E27FC236}">
                      <a16:creationId xmlns:a16="http://schemas.microsoft.com/office/drawing/2014/main" id="{04B108B6-DD18-C31C-F428-356BC351439A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77BDADDC-A2A9-126F-847D-B367F2AE67C7}"/>
                  </a:ext>
                </a:extLst>
              </p:cNvPr>
              <p:cNvGrpSpPr/>
              <p:nvPr/>
            </p:nvGrpSpPr>
            <p:grpSpPr>
              <a:xfrm>
                <a:off x="6849085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140" name="フリーフォーム: 図形 139">
                  <a:extLst>
                    <a:ext uri="{FF2B5EF4-FFF2-40B4-BE49-F238E27FC236}">
                      <a16:creationId xmlns:a16="http://schemas.microsoft.com/office/drawing/2014/main" id="{73B9A293-58C2-42EB-5965-FC02C7086252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C7B68397-4947-DBF3-77D6-08BEB11ABD5C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0F85B85B-D129-F77B-DB06-905272C66853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8022A41D-24F7-A9AF-EE28-43CA6C7BF7E2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7ED630A7-9C37-2AA2-15BA-5E58D64E7EAF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722706FD-147D-3247-5067-95D1E5F728FE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16357E79-4446-1B1D-8412-C07A449BF070}"/>
                </a:ext>
              </a:extLst>
            </p:cNvPr>
            <p:cNvSpPr/>
            <p:nvPr/>
          </p:nvSpPr>
          <p:spPr>
            <a:xfrm rot="4861748">
              <a:off x="7713392" y="2967531"/>
              <a:ext cx="413936" cy="2478390"/>
            </a:xfrm>
            <a:custGeom>
              <a:avLst/>
              <a:gdLst>
                <a:gd name="connsiteX0" fmla="*/ 231276 w 454028"/>
                <a:gd name="connsiteY0" fmla="*/ 28039 h 2718435"/>
                <a:gd name="connsiteX1" fmla="*/ 231276 w 454028"/>
                <a:gd name="connsiteY1" fmla="*/ 0 h 2718435"/>
                <a:gd name="connsiteX2" fmla="*/ 288911 w 454028"/>
                <a:gd name="connsiteY2" fmla="*/ 0 h 2718435"/>
                <a:gd name="connsiteX3" fmla="*/ 288911 w 454028"/>
                <a:gd name="connsiteY3" fmla="*/ 28039 h 2718435"/>
                <a:gd name="connsiteX4" fmla="*/ 231275 w 454028"/>
                <a:gd name="connsiteY4" fmla="*/ 70097 h 2718435"/>
                <a:gd name="connsiteX5" fmla="*/ 231275 w 454028"/>
                <a:gd name="connsiteY5" fmla="*/ 42058 h 2718435"/>
                <a:gd name="connsiteX6" fmla="*/ 288910 w 454028"/>
                <a:gd name="connsiteY6" fmla="*/ 42058 h 2718435"/>
                <a:gd name="connsiteX7" fmla="*/ 288910 w 454028"/>
                <a:gd name="connsiteY7" fmla="*/ 56078 h 2718435"/>
                <a:gd name="connsiteX8" fmla="*/ 313834 w 454028"/>
                <a:gd name="connsiteY8" fmla="*/ 56078 h 2718435"/>
                <a:gd name="connsiteX9" fmla="*/ 404181 w 454028"/>
                <a:gd name="connsiteY9" fmla="*/ 56078 h 2718435"/>
                <a:gd name="connsiteX10" fmla="*/ 441566 w 454028"/>
                <a:gd name="connsiteY10" fmla="*/ 56078 h 2718435"/>
                <a:gd name="connsiteX11" fmla="*/ 454028 w 454028"/>
                <a:gd name="connsiteY11" fmla="*/ 56078 h 2718435"/>
                <a:gd name="connsiteX12" fmla="*/ 454028 w 454028"/>
                <a:gd name="connsiteY12" fmla="*/ 232410 h 2718435"/>
                <a:gd name="connsiteX13" fmla="*/ 404181 w 454028"/>
                <a:gd name="connsiteY13" fmla="*/ 232410 h 2718435"/>
                <a:gd name="connsiteX14" fmla="*/ 404181 w 454028"/>
                <a:gd name="connsiteY14" fmla="*/ 105924 h 2718435"/>
                <a:gd name="connsiteX15" fmla="*/ 313834 w 454028"/>
                <a:gd name="connsiteY15" fmla="*/ 105924 h 2718435"/>
                <a:gd name="connsiteX16" fmla="*/ 313834 w 454028"/>
                <a:gd name="connsiteY16" fmla="*/ 232410 h 2718435"/>
                <a:gd name="connsiteX17" fmla="*/ 263987 w 454028"/>
                <a:gd name="connsiteY17" fmla="*/ 232410 h 2718435"/>
                <a:gd name="connsiteX18" fmla="*/ 263987 w 454028"/>
                <a:gd name="connsiteY18" fmla="*/ 70097 h 2718435"/>
                <a:gd name="connsiteX19" fmla="*/ 187324 w 454028"/>
                <a:gd name="connsiteY19" fmla="*/ 289339 h 2718435"/>
                <a:gd name="connsiteX20" fmla="*/ 187324 w 454028"/>
                <a:gd name="connsiteY20" fmla="*/ 255768 h 2718435"/>
                <a:gd name="connsiteX21" fmla="*/ 256331 w 454028"/>
                <a:gd name="connsiteY21" fmla="*/ 255768 h 2718435"/>
                <a:gd name="connsiteX22" fmla="*/ 256331 w 454028"/>
                <a:gd name="connsiteY22" fmla="*/ 289339 h 2718435"/>
                <a:gd name="connsiteX23" fmla="*/ 187323 w 454028"/>
                <a:gd name="connsiteY23" fmla="*/ 339696 h 2718435"/>
                <a:gd name="connsiteX24" fmla="*/ 187323 w 454028"/>
                <a:gd name="connsiteY24" fmla="*/ 306125 h 2718435"/>
                <a:gd name="connsiteX25" fmla="*/ 256330 w 454028"/>
                <a:gd name="connsiteY25" fmla="*/ 306125 h 2718435"/>
                <a:gd name="connsiteX26" fmla="*/ 256330 w 454028"/>
                <a:gd name="connsiteY26" fmla="*/ 322910 h 2718435"/>
                <a:gd name="connsiteX27" fmla="*/ 286171 w 454028"/>
                <a:gd name="connsiteY27" fmla="*/ 322910 h 2718435"/>
                <a:gd name="connsiteX28" fmla="*/ 394345 w 454028"/>
                <a:gd name="connsiteY28" fmla="*/ 322910 h 2718435"/>
                <a:gd name="connsiteX29" fmla="*/ 439107 w 454028"/>
                <a:gd name="connsiteY29" fmla="*/ 322910 h 2718435"/>
                <a:gd name="connsiteX30" fmla="*/ 454027 w 454028"/>
                <a:gd name="connsiteY30" fmla="*/ 322910 h 2718435"/>
                <a:gd name="connsiteX31" fmla="*/ 454027 w 454028"/>
                <a:gd name="connsiteY31" fmla="*/ 534035 h 2718435"/>
                <a:gd name="connsiteX32" fmla="*/ 394345 w 454028"/>
                <a:gd name="connsiteY32" fmla="*/ 534035 h 2718435"/>
                <a:gd name="connsiteX33" fmla="*/ 394345 w 454028"/>
                <a:gd name="connsiteY33" fmla="*/ 382592 h 2718435"/>
                <a:gd name="connsiteX34" fmla="*/ 286171 w 454028"/>
                <a:gd name="connsiteY34" fmla="*/ 382592 h 2718435"/>
                <a:gd name="connsiteX35" fmla="*/ 286171 w 454028"/>
                <a:gd name="connsiteY35" fmla="*/ 534035 h 2718435"/>
                <a:gd name="connsiteX36" fmla="*/ 226489 w 454028"/>
                <a:gd name="connsiteY36" fmla="*/ 534035 h 2718435"/>
                <a:gd name="connsiteX37" fmla="*/ 226489 w 454028"/>
                <a:gd name="connsiteY37" fmla="*/ 339696 h 2718435"/>
                <a:gd name="connsiteX38" fmla="*/ 142877 w 454028"/>
                <a:gd name="connsiteY38" fmla="*/ 604160 h 2718435"/>
                <a:gd name="connsiteX39" fmla="*/ 142877 w 454028"/>
                <a:gd name="connsiteY39" fmla="*/ 564994 h 2718435"/>
                <a:gd name="connsiteX40" fmla="*/ 223385 w 454028"/>
                <a:gd name="connsiteY40" fmla="*/ 564994 h 2718435"/>
                <a:gd name="connsiteX41" fmla="*/ 223385 w 454028"/>
                <a:gd name="connsiteY41" fmla="*/ 604160 h 2718435"/>
                <a:gd name="connsiteX42" fmla="*/ 142876 w 454028"/>
                <a:gd name="connsiteY42" fmla="*/ 662908 h 2718435"/>
                <a:gd name="connsiteX43" fmla="*/ 142876 w 454028"/>
                <a:gd name="connsiteY43" fmla="*/ 623742 h 2718435"/>
                <a:gd name="connsiteX44" fmla="*/ 223384 w 454028"/>
                <a:gd name="connsiteY44" fmla="*/ 623742 h 2718435"/>
                <a:gd name="connsiteX45" fmla="*/ 223384 w 454028"/>
                <a:gd name="connsiteY45" fmla="*/ 643325 h 2718435"/>
                <a:gd name="connsiteX46" fmla="*/ 258198 w 454028"/>
                <a:gd name="connsiteY46" fmla="*/ 643325 h 2718435"/>
                <a:gd name="connsiteX47" fmla="*/ 384399 w 454028"/>
                <a:gd name="connsiteY47" fmla="*/ 643325 h 2718435"/>
                <a:gd name="connsiteX48" fmla="*/ 436621 w 454028"/>
                <a:gd name="connsiteY48" fmla="*/ 643325 h 2718435"/>
                <a:gd name="connsiteX49" fmla="*/ 454028 w 454028"/>
                <a:gd name="connsiteY49" fmla="*/ 643325 h 2718435"/>
                <a:gd name="connsiteX50" fmla="*/ 454028 w 454028"/>
                <a:gd name="connsiteY50" fmla="*/ 889635 h 2718435"/>
                <a:gd name="connsiteX51" fmla="*/ 384399 w 454028"/>
                <a:gd name="connsiteY51" fmla="*/ 889635 h 2718435"/>
                <a:gd name="connsiteX52" fmla="*/ 384399 w 454028"/>
                <a:gd name="connsiteY52" fmla="*/ 712953 h 2718435"/>
                <a:gd name="connsiteX53" fmla="*/ 258198 w 454028"/>
                <a:gd name="connsiteY53" fmla="*/ 712953 h 2718435"/>
                <a:gd name="connsiteX54" fmla="*/ 258198 w 454028"/>
                <a:gd name="connsiteY54" fmla="*/ 889635 h 2718435"/>
                <a:gd name="connsiteX55" fmla="*/ 188570 w 454028"/>
                <a:gd name="connsiteY55" fmla="*/ 889635 h 2718435"/>
                <a:gd name="connsiteX56" fmla="*/ 188570 w 454028"/>
                <a:gd name="connsiteY56" fmla="*/ 662908 h 2718435"/>
                <a:gd name="connsiteX57" fmla="*/ 109552 w 454028"/>
                <a:gd name="connsiteY57" fmla="*/ 973636 h 2718435"/>
                <a:gd name="connsiteX58" fmla="*/ 109552 w 454028"/>
                <a:gd name="connsiteY58" fmla="*/ 930275 h 2718435"/>
                <a:gd name="connsiteX59" fmla="*/ 198682 w 454028"/>
                <a:gd name="connsiteY59" fmla="*/ 930275 h 2718435"/>
                <a:gd name="connsiteX60" fmla="*/ 198682 w 454028"/>
                <a:gd name="connsiteY60" fmla="*/ 973636 h 2718435"/>
                <a:gd name="connsiteX61" fmla="*/ 109551 w 454028"/>
                <a:gd name="connsiteY61" fmla="*/ 1038676 h 2718435"/>
                <a:gd name="connsiteX62" fmla="*/ 109551 w 454028"/>
                <a:gd name="connsiteY62" fmla="*/ 995316 h 2718435"/>
                <a:gd name="connsiteX63" fmla="*/ 198681 w 454028"/>
                <a:gd name="connsiteY63" fmla="*/ 995316 h 2718435"/>
                <a:gd name="connsiteX64" fmla="*/ 198681 w 454028"/>
                <a:gd name="connsiteY64" fmla="*/ 1016996 h 2718435"/>
                <a:gd name="connsiteX65" fmla="*/ 237223 w 454028"/>
                <a:gd name="connsiteY65" fmla="*/ 1016996 h 2718435"/>
                <a:gd name="connsiteX66" fmla="*/ 376941 w 454028"/>
                <a:gd name="connsiteY66" fmla="*/ 1016996 h 2718435"/>
                <a:gd name="connsiteX67" fmla="*/ 434755 w 454028"/>
                <a:gd name="connsiteY67" fmla="*/ 1016996 h 2718435"/>
                <a:gd name="connsiteX68" fmla="*/ 454026 w 454028"/>
                <a:gd name="connsiteY68" fmla="*/ 1016996 h 2718435"/>
                <a:gd name="connsiteX69" fmla="*/ 454026 w 454028"/>
                <a:gd name="connsiteY69" fmla="*/ 1289685 h 2718435"/>
                <a:gd name="connsiteX70" fmla="*/ 376941 w 454028"/>
                <a:gd name="connsiteY70" fmla="*/ 1289685 h 2718435"/>
                <a:gd name="connsiteX71" fmla="*/ 376941 w 454028"/>
                <a:gd name="connsiteY71" fmla="*/ 1094081 h 2718435"/>
                <a:gd name="connsiteX72" fmla="*/ 237223 w 454028"/>
                <a:gd name="connsiteY72" fmla="*/ 1094081 h 2718435"/>
                <a:gd name="connsiteX73" fmla="*/ 237223 w 454028"/>
                <a:gd name="connsiteY73" fmla="*/ 1289685 h 2718435"/>
                <a:gd name="connsiteX74" fmla="*/ 160138 w 454028"/>
                <a:gd name="connsiteY74" fmla="*/ 1289685 h 2718435"/>
                <a:gd name="connsiteX75" fmla="*/ 160138 w 454028"/>
                <a:gd name="connsiteY75" fmla="*/ 1038676 h 2718435"/>
                <a:gd name="connsiteX76" fmla="*/ 60863 w 454028"/>
                <a:gd name="connsiteY76" fmla="*/ 1373464 h 2718435"/>
                <a:gd name="connsiteX77" fmla="*/ 60863 w 454028"/>
                <a:gd name="connsiteY77" fmla="*/ 1323975 h 2718435"/>
                <a:gd name="connsiteX78" fmla="*/ 162591 w 454028"/>
                <a:gd name="connsiteY78" fmla="*/ 1323975 h 2718435"/>
                <a:gd name="connsiteX79" fmla="*/ 162591 w 454028"/>
                <a:gd name="connsiteY79" fmla="*/ 1373464 h 2718435"/>
                <a:gd name="connsiteX80" fmla="*/ 60862 w 454028"/>
                <a:gd name="connsiteY80" fmla="*/ 1447698 h 2718435"/>
                <a:gd name="connsiteX81" fmla="*/ 60862 w 454028"/>
                <a:gd name="connsiteY81" fmla="*/ 1398208 h 2718435"/>
                <a:gd name="connsiteX82" fmla="*/ 162590 w 454028"/>
                <a:gd name="connsiteY82" fmla="*/ 1398208 h 2718435"/>
                <a:gd name="connsiteX83" fmla="*/ 162590 w 454028"/>
                <a:gd name="connsiteY83" fmla="*/ 1422953 h 2718435"/>
                <a:gd name="connsiteX84" fmla="*/ 206581 w 454028"/>
                <a:gd name="connsiteY84" fmla="*/ 1422953 h 2718435"/>
                <a:gd name="connsiteX85" fmla="*/ 366046 w 454028"/>
                <a:gd name="connsiteY85" fmla="*/ 1422953 h 2718435"/>
                <a:gd name="connsiteX86" fmla="*/ 432031 w 454028"/>
                <a:gd name="connsiteY86" fmla="*/ 1422953 h 2718435"/>
                <a:gd name="connsiteX87" fmla="*/ 454027 w 454028"/>
                <a:gd name="connsiteY87" fmla="*/ 1422953 h 2718435"/>
                <a:gd name="connsiteX88" fmla="*/ 454027 w 454028"/>
                <a:gd name="connsiteY88" fmla="*/ 1734185 h 2718435"/>
                <a:gd name="connsiteX89" fmla="*/ 366046 w 454028"/>
                <a:gd name="connsiteY89" fmla="*/ 1734185 h 2718435"/>
                <a:gd name="connsiteX90" fmla="*/ 366046 w 454028"/>
                <a:gd name="connsiteY90" fmla="*/ 1510934 h 2718435"/>
                <a:gd name="connsiteX91" fmla="*/ 206581 w 454028"/>
                <a:gd name="connsiteY91" fmla="*/ 1510934 h 2718435"/>
                <a:gd name="connsiteX92" fmla="*/ 206581 w 454028"/>
                <a:gd name="connsiteY92" fmla="*/ 1734185 h 2718435"/>
                <a:gd name="connsiteX93" fmla="*/ 118600 w 454028"/>
                <a:gd name="connsiteY93" fmla="*/ 1734185 h 2718435"/>
                <a:gd name="connsiteX94" fmla="*/ 118600 w 454028"/>
                <a:gd name="connsiteY94" fmla="*/ 1447698 h 2718435"/>
                <a:gd name="connsiteX95" fmla="*/ 45648 w 454028"/>
                <a:gd name="connsiteY95" fmla="*/ 1819879 h 2718435"/>
                <a:gd name="connsiteX96" fmla="*/ 45648 w 454028"/>
                <a:gd name="connsiteY96" fmla="*/ 1768475 h 2718435"/>
                <a:gd name="connsiteX97" fmla="*/ 151313 w 454028"/>
                <a:gd name="connsiteY97" fmla="*/ 1768475 h 2718435"/>
                <a:gd name="connsiteX98" fmla="*/ 151313 w 454028"/>
                <a:gd name="connsiteY98" fmla="*/ 1819879 h 2718435"/>
                <a:gd name="connsiteX99" fmla="*/ 45647 w 454028"/>
                <a:gd name="connsiteY99" fmla="*/ 1896986 h 2718435"/>
                <a:gd name="connsiteX100" fmla="*/ 45647 w 454028"/>
                <a:gd name="connsiteY100" fmla="*/ 1845581 h 2718435"/>
                <a:gd name="connsiteX101" fmla="*/ 151312 w 454028"/>
                <a:gd name="connsiteY101" fmla="*/ 1845581 h 2718435"/>
                <a:gd name="connsiteX102" fmla="*/ 151312 w 454028"/>
                <a:gd name="connsiteY102" fmla="*/ 1871283 h 2718435"/>
                <a:gd name="connsiteX103" fmla="*/ 197005 w 454028"/>
                <a:gd name="connsiteY103" fmla="*/ 1871283 h 2718435"/>
                <a:gd name="connsiteX104" fmla="*/ 362641 w 454028"/>
                <a:gd name="connsiteY104" fmla="*/ 1871283 h 2718435"/>
                <a:gd name="connsiteX105" fmla="*/ 431180 w 454028"/>
                <a:gd name="connsiteY105" fmla="*/ 1871283 h 2718435"/>
                <a:gd name="connsiteX106" fmla="*/ 454027 w 454028"/>
                <a:gd name="connsiteY106" fmla="*/ 1871283 h 2718435"/>
                <a:gd name="connsiteX107" fmla="*/ 454026 w 454028"/>
                <a:gd name="connsiteY107" fmla="*/ 2194560 h 2718435"/>
                <a:gd name="connsiteX108" fmla="*/ 362641 w 454028"/>
                <a:gd name="connsiteY108" fmla="*/ 2194560 h 2718435"/>
                <a:gd name="connsiteX109" fmla="*/ 362641 w 454028"/>
                <a:gd name="connsiteY109" fmla="*/ 1962669 h 2718435"/>
                <a:gd name="connsiteX110" fmla="*/ 197005 w 454028"/>
                <a:gd name="connsiteY110" fmla="*/ 1962669 h 2718435"/>
                <a:gd name="connsiteX111" fmla="*/ 197005 w 454028"/>
                <a:gd name="connsiteY111" fmla="*/ 2194560 h 2718435"/>
                <a:gd name="connsiteX112" fmla="*/ 105619 w 454028"/>
                <a:gd name="connsiteY112" fmla="*/ 2194560 h 2718435"/>
                <a:gd name="connsiteX113" fmla="*/ 105619 w 454028"/>
                <a:gd name="connsiteY113" fmla="*/ 1896986 h 2718435"/>
                <a:gd name="connsiteX114" fmla="*/ 1 w 454028"/>
                <a:gd name="connsiteY114" fmla="*/ 2301875 h 2718435"/>
                <a:gd name="connsiteX115" fmla="*/ 1 w 454028"/>
                <a:gd name="connsiteY115" fmla="*/ 2244725 h 2718435"/>
                <a:gd name="connsiteX116" fmla="*/ 117476 w 454028"/>
                <a:gd name="connsiteY116" fmla="*/ 2244725 h 2718435"/>
                <a:gd name="connsiteX117" fmla="*/ 117476 w 454028"/>
                <a:gd name="connsiteY117" fmla="*/ 2301875 h 2718435"/>
                <a:gd name="connsiteX118" fmla="*/ 0 w 454028"/>
                <a:gd name="connsiteY118" fmla="*/ 2387600 h 2718435"/>
                <a:gd name="connsiteX119" fmla="*/ 0 w 454028"/>
                <a:gd name="connsiteY119" fmla="*/ 2330450 h 2718435"/>
                <a:gd name="connsiteX120" fmla="*/ 117475 w 454028"/>
                <a:gd name="connsiteY120" fmla="*/ 2330450 h 2718435"/>
                <a:gd name="connsiteX121" fmla="*/ 117475 w 454028"/>
                <a:gd name="connsiteY121" fmla="*/ 2359025 h 2718435"/>
                <a:gd name="connsiteX122" fmla="*/ 168275 w 454028"/>
                <a:gd name="connsiteY122" fmla="*/ 2359025 h 2718435"/>
                <a:gd name="connsiteX123" fmla="*/ 352425 w 454028"/>
                <a:gd name="connsiteY123" fmla="*/ 2359025 h 2718435"/>
                <a:gd name="connsiteX124" fmla="*/ 428625 w 454028"/>
                <a:gd name="connsiteY124" fmla="*/ 2359025 h 2718435"/>
                <a:gd name="connsiteX125" fmla="*/ 454025 w 454028"/>
                <a:gd name="connsiteY125" fmla="*/ 2359025 h 2718435"/>
                <a:gd name="connsiteX126" fmla="*/ 454025 w 454028"/>
                <a:gd name="connsiteY126" fmla="*/ 2718435 h 2718435"/>
                <a:gd name="connsiteX127" fmla="*/ 352425 w 454028"/>
                <a:gd name="connsiteY127" fmla="*/ 2718435 h 2718435"/>
                <a:gd name="connsiteX128" fmla="*/ 352425 w 454028"/>
                <a:gd name="connsiteY128" fmla="*/ 2460625 h 2718435"/>
                <a:gd name="connsiteX129" fmla="*/ 168275 w 454028"/>
                <a:gd name="connsiteY129" fmla="*/ 2460625 h 2718435"/>
                <a:gd name="connsiteX130" fmla="*/ 168275 w 454028"/>
                <a:gd name="connsiteY130" fmla="*/ 2718435 h 2718435"/>
                <a:gd name="connsiteX131" fmla="*/ 66675 w 454028"/>
                <a:gd name="connsiteY131" fmla="*/ 2718435 h 2718435"/>
                <a:gd name="connsiteX132" fmla="*/ 66675 w 454028"/>
                <a:gd name="connsiteY132" fmla="*/ 2387600 h 2718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454028" h="2718435">
                  <a:moveTo>
                    <a:pt x="231276" y="28039"/>
                  </a:moveTo>
                  <a:lnTo>
                    <a:pt x="231276" y="0"/>
                  </a:lnTo>
                  <a:lnTo>
                    <a:pt x="288911" y="0"/>
                  </a:lnTo>
                  <a:lnTo>
                    <a:pt x="288911" y="28039"/>
                  </a:lnTo>
                  <a:close/>
                  <a:moveTo>
                    <a:pt x="231275" y="70097"/>
                  </a:moveTo>
                  <a:lnTo>
                    <a:pt x="231275" y="42058"/>
                  </a:lnTo>
                  <a:lnTo>
                    <a:pt x="288910" y="42058"/>
                  </a:lnTo>
                  <a:lnTo>
                    <a:pt x="288910" y="56078"/>
                  </a:lnTo>
                  <a:lnTo>
                    <a:pt x="313834" y="56078"/>
                  </a:lnTo>
                  <a:lnTo>
                    <a:pt x="404181" y="56078"/>
                  </a:lnTo>
                  <a:lnTo>
                    <a:pt x="441566" y="56078"/>
                  </a:lnTo>
                  <a:lnTo>
                    <a:pt x="454028" y="56078"/>
                  </a:lnTo>
                  <a:lnTo>
                    <a:pt x="454028" y="232410"/>
                  </a:lnTo>
                  <a:lnTo>
                    <a:pt x="404181" y="232410"/>
                  </a:lnTo>
                  <a:lnTo>
                    <a:pt x="404181" y="105924"/>
                  </a:lnTo>
                  <a:lnTo>
                    <a:pt x="313834" y="105924"/>
                  </a:lnTo>
                  <a:lnTo>
                    <a:pt x="313834" y="232410"/>
                  </a:lnTo>
                  <a:lnTo>
                    <a:pt x="263987" y="232410"/>
                  </a:lnTo>
                  <a:lnTo>
                    <a:pt x="263987" y="70097"/>
                  </a:lnTo>
                  <a:close/>
                  <a:moveTo>
                    <a:pt x="187324" y="289339"/>
                  </a:moveTo>
                  <a:lnTo>
                    <a:pt x="187324" y="255768"/>
                  </a:lnTo>
                  <a:lnTo>
                    <a:pt x="256331" y="255768"/>
                  </a:lnTo>
                  <a:lnTo>
                    <a:pt x="256331" y="289339"/>
                  </a:lnTo>
                  <a:close/>
                  <a:moveTo>
                    <a:pt x="187323" y="339696"/>
                  </a:moveTo>
                  <a:lnTo>
                    <a:pt x="187323" y="306125"/>
                  </a:lnTo>
                  <a:lnTo>
                    <a:pt x="256330" y="306125"/>
                  </a:lnTo>
                  <a:lnTo>
                    <a:pt x="256330" y="322910"/>
                  </a:lnTo>
                  <a:lnTo>
                    <a:pt x="286171" y="322910"/>
                  </a:lnTo>
                  <a:lnTo>
                    <a:pt x="394345" y="322910"/>
                  </a:lnTo>
                  <a:lnTo>
                    <a:pt x="439107" y="322910"/>
                  </a:lnTo>
                  <a:lnTo>
                    <a:pt x="454027" y="322910"/>
                  </a:lnTo>
                  <a:lnTo>
                    <a:pt x="454027" y="534035"/>
                  </a:lnTo>
                  <a:lnTo>
                    <a:pt x="394345" y="534035"/>
                  </a:lnTo>
                  <a:lnTo>
                    <a:pt x="394345" y="382592"/>
                  </a:lnTo>
                  <a:lnTo>
                    <a:pt x="286171" y="382592"/>
                  </a:lnTo>
                  <a:lnTo>
                    <a:pt x="286171" y="534035"/>
                  </a:lnTo>
                  <a:lnTo>
                    <a:pt x="226489" y="534035"/>
                  </a:lnTo>
                  <a:lnTo>
                    <a:pt x="226489" y="339696"/>
                  </a:lnTo>
                  <a:close/>
                  <a:moveTo>
                    <a:pt x="142877" y="604160"/>
                  </a:moveTo>
                  <a:lnTo>
                    <a:pt x="142877" y="564994"/>
                  </a:lnTo>
                  <a:lnTo>
                    <a:pt x="223385" y="564994"/>
                  </a:lnTo>
                  <a:lnTo>
                    <a:pt x="223385" y="604160"/>
                  </a:lnTo>
                  <a:close/>
                  <a:moveTo>
                    <a:pt x="142876" y="662908"/>
                  </a:moveTo>
                  <a:lnTo>
                    <a:pt x="142876" y="623742"/>
                  </a:lnTo>
                  <a:lnTo>
                    <a:pt x="223384" y="623742"/>
                  </a:lnTo>
                  <a:lnTo>
                    <a:pt x="223384" y="643325"/>
                  </a:lnTo>
                  <a:lnTo>
                    <a:pt x="258198" y="643325"/>
                  </a:lnTo>
                  <a:lnTo>
                    <a:pt x="384399" y="643325"/>
                  </a:lnTo>
                  <a:lnTo>
                    <a:pt x="436621" y="643325"/>
                  </a:lnTo>
                  <a:lnTo>
                    <a:pt x="454028" y="643325"/>
                  </a:lnTo>
                  <a:lnTo>
                    <a:pt x="454028" y="889635"/>
                  </a:lnTo>
                  <a:lnTo>
                    <a:pt x="384399" y="889635"/>
                  </a:lnTo>
                  <a:lnTo>
                    <a:pt x="384399" y="712953"/>
                  </a:lnTo>
                  <a:lnTo>
                    <a:pt x="258198" y="712953"/>
                  </a:lnTo>
                  <a:lnTo>
                    <a:pt x="258198" y="889635"/>
                  </a:lnTo>
                  <a:lnTo>
                    <a:pt x="188570" y="889635"/>
                  </a:lnTo>
                  <a:lnTo>
                    <a:pt x="188570" y="662908"/>
                  </a:lnTo>
                  <a:close/>
                  <a:moveTo>
                    <a:pt x="109552" y="973636"/>
                  </a:moveTo>
                  <a:lnTo>
                    <a:pt x="109552" y="930275"/>
                  </a:lnTo>
                  <a:lnTo>
                    <a:pt x="198682" y="930275"/>
                  </a:lnTo>
                  <a:lnTo>
                    <a:pt x="198682" y="973636"/>
                  </a:lnTo>
                  <a:close/>
                  <a:moveTo>
                    <a:pt x="109551" y="1038676"/>
                  </a:moveTo>
                  <a:lnTo>
                    <a:pt x="109551" y="995316"/>
                  </a:lnTo>
                  <a:lnTo>
                    <a:pt x="198681" y="995316"/>
                  </a:lnTo>
                  <a:lnTo>
                    <a:pt x="198681" y="1016996"/>
                  </a:lnTo>
                  <a:lnTo>
                    <a:pt x="237223" y="1016996"/>
                  </a:lnTo>
                  <a:lnTo>
                    <a:pt x="376941" y="1016996"/>
                  </a:lnTo>
                  <a:lnTo>
                    <a:pt x="434755" y="1016996"/>
                  </a:lnTo>
                  <a:lnTo>
                    <a:pt x="454026" y="1016996"/>
                  </a:lnTo>
                  <a:lnTo>
                    <a:pt x="454026" y="1289685"/>
                  </a:lnTo>
                  <a:lnTo>
                    <a:pt x="376941" y="1289685"/>
                  </a:lnTo>
                  <a:lnTo>
                    <a:pt x="376941" y="1094081"/>
                  </a:lnTo>
                  <a:lnTo>
                    <a:pt x="237223" y="1094081"/>
                  </a:lnTo>
                  <a:lnTo>
                    <a:pt x="237223" y="1289685"/>
                  </a:lnTo>
                  <a:lnTo>
                    <a:pt x="160138" y="1289685"/>
                  </a:lnTo>
                  <a:lnTo>
                    <a:pt x="160138" y="1038676"/>
                  </a:lnTo>
                  <a:close/>
                  <a:moveTo>
                    <a:pt x="60863" y="1373464"/>
                  </a:moveTo>
                  <a:lnTo>
                    <a:pt x="60863" y="1323975"/>
                  </a:lnTo>
                  <a:lnTo>
                    <a:pt x="162591" y="1323975"/>
                  </a:lnTo>
                  <a:lnTo>
                    <a:pt x="162591" y="1373464"/>
                  </a:lnTo>
                  <a:close/>
                  <a:moveTo>
                    <a:pt x="60862" y="1447698"/>
                  </a:moveTo>
                  <a:lnTo>
                    <a:pt x="60862" y="1398208"/>
                  </a:lnTo>
                  <a:lnTo>
                    <a:pt x="162590" y="1398208"/>
                  </a:lnTo>
                  <a:lnTo>
                    <a:pt x="162590" y="1422953"/>
                  </a:lnTo>
                  <a:lnTo>
                    <a:pt x="206581" y="1422953"/>
                  </a:lnTo>
                  <a:lnTo>
                    <a:pt x="366046" y="1422953"/>
                  </a:lnTo>
                  <a:lnTo>
                    <a:pt x="432031" y="1422953"/>
                  </a:lnTo>
                  <a:lnTo>
                    <a:pt x="454027" y="1422953"/>
                  </a:lnTo>
                  <a:lnTo>
                    <a:pt x="454027" y="1734185"/>
                  </a:lnTo>
                  <a:lnTo>
                    <a:pt x="366046" y="1734185"/>
                  </a:lnTo>
                  <a:lnTo>
                    <a:pt x="366046" y="1510934"/>
                  </a:lnTo>
                  <a:lnTo>
                    <a:pt x="206581" y="1510934"/>
                  </a:lnTo>
                  <a:lnTo>
                    <a:pt x="206581" y="1734185"/>
                  </a:lnTo>
                  <a:lnTo>
                    <a:pt x="118600" y="1734185"/>
                  </a:lnTo>
                  <a:lnTo>
                    <a:pt x="118600" y="1447698"/>
                  </a:lnTo>
                  <a:close/>
                  <a:moveTo>
                    <a:pt x="45648" y="1819879"/>
                  </a:moveTo>
                  <a:lnTo>
                    <a:pt x="45648" y="1768475"/>
                  </a:lnTo>
                  <a:lnTo>
                    <a:pt x="151313" y="1768475"/>
                  </a:lnTo>
                  <a:lnTo>
                    <a:pt x="151313" y="1819879"/>
                  </a:lnTo>
                  <a:close/>
                  <a:moveTo>
                    <a:pt x="45647" y="1896986"/>
                  </a:moveTo>
                  <a:lnTo>
                    <a:pt x="45647" y="1845581"/>
                  </a:lnTo>
                  <a:lnTo>
                    <a:pt x="151312" y="1845581"/>
                  </a:lnTo>
                  <a:lnTo>
                    <a:pt x="151312" y="1871283"/>
                  </a:lnTo>
                  <a:lnTo>
                    <a:pt x="197005" y="1871283"/>
                  </a:lnTo>
                  <a:lnTo>
                    <a:pt x="362641" y="1871283"/>
                  </a:lnTo>
                  <a:lnTo>
                    <a:pt x="431180" y="1871283"/>
                  </a:lnTo>
                  <a:lnTo>
                    <a:pt x="454027" y="1871283"/>
                  </a:lnTo>
                  <a:lnTo>
                    <a:pt x="454026" y="2194560"/>
                  </a:lnTo>
                  <a:lnTo>
                    <a:pt x="362641" y="2194560"/>
                  </a:lnTo>
                  <a:lnTo>
                    <a:pt x="362641" y="1962669"/>
                  </a:lnTo>
                  <a:lnTo>
                    <a:pt x="197005" y="1962669"/>
                  </a:lnTo>
                  <a:lnTo>
                    <a:pt x="197005" y="2194560"/>
                  </a:lnTo>
                  <a:lnTo>
                    <a:pt x="105619" y="2194560"/>
                  </a:lnTo>
                  <a:lnTo>
                    <a:pt x="105619" y="1896986"/>
                  </a:lnTo>
                  <a:close/>
                  <a:moveTo>
                    <a:pt x="1" y="2301875"/>
                  </a:moveTo>
                  <a:lnTo>
                    <a:pt x="1" y="2244725"/>
                  </a:lnTo>
                  <a:lnTo>
                    <a:pt x="117476" y="2244725"/>
                  </a:lnTo>
                  <a:lnTo>
                    <a:pt x="117476" y="2301875"/>
                  </a:lnTo>
                  <a:close/>
                  <a:moveTo>
                    <a:pt x="0" y="2387600"/>
                  </a:moveTo>
                  <a:lnTo>
                    <a:pt x="0" y="2330450"/>
                  </a:lnTo>
                  <a:lnTo>
                    <a:pt x="117475" y="2330450"/>
                  </a:lnTo>
                  <a:lnTo>
                    <a:pt x="117475" y="2359025"/>
                  </a:lnTo>
                  <a:lnTo>
                    <a:pt x="168275" y="2359025"/>
                  </a:lnTo>
                  <a:lnTo>
                    <a:pt x="352425" y="2359025"/>
                  </a:lnTo>
                  <a:lnTo>
                    <a:pt x="428625" y="2359025"/>
                  </a:lnTo>
                  <a:lnTo>
                    <a:pt x="454025" y="2359025"/>
                  </a:lnTo>
                  <a:lnTo>
                    <a:pt x="454025" y="2718435"/>
                  </a:lnTo>
                  <a:lnTo>
                    <a:pt x="352425" y="2718435"/>
                  </a:lnTo>
                  <a:lnTo>
                    <a:pt x="352425" y="2460625"/>
                  </a:lnTo>
                  <a:lnTo>
                    <a:pt x="168275" y="2460625"/>
                  </a:lnTo>
                  <a:lnTo>
                    <a:pt x="168275" y="2718435"/>
                  </a:lnTo>
                  <a:lnTo>
                    <a:pt x="66675" y="2718435"/>
                  </a:lnTo>
                  <a:lnTo>
                    <a:pt x="66675" y="238760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2167353E-27C0-7D42-4DE3-39F8B96719AB}"/>
                </a:ext>
              </a:extLst>
            </p:cNvPr>
            <p:cNvSpPr/>
            <p:nvPr/>
          </p:nvSpPr>
          <p:spPr>
            <a:xfrm flipH="1">
              <a:off x="8333737" y="5539417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00B44617-1CA0-92DD-7154-C2E5032326FF}"/>
                </a:ext>
              </a:extLst>
            </p:cNvPr>
            <p:cNvSpPr/>
            <p:nvPr/>
          </p:nvSpPr>
          <p:spPr>
            <a:xfrm>
              <a:off x="7357401" y="5539417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F7C5843C-A9BB-45D9-B9C5-C116721225D5}"/>
                </a:ext>
              </a:extLst>
            </p:cNvPr>
            <p:cNvGrpSpPr/>
            <p:nvPr/>
          </p:nvGrpSpPr>
          <p:grpSpPr>
            <a:xfrm>
              <a:off x="7315016" y="4095130"/>
              <a:ext cx="1182186" cy="2361196"/>
              <a:chOff x="3882425" y="3836649"/>
              <a:chExt cx="1182186" cy="2361196"/>
            </a:xfrm>
          </p:grpSpPr>
          <p:sp>
            <p:nvSpPr>
              <p:cNvPr id="153" name="片側の 2 つの角を丸めた四角形 144">
                <a:extLst>
                  <a:ext uri="{FF2B5EF4-FFF2-40B4-BE49-F238E27FC236}">
                    <a16:creationId xmlns:a16="http://schemas.microsoft.com/office/drawing/2014/main" id="{5FC0260D-C41B-4AEA-915D-60B68BDF1B13}"/>
                  </a:ext>
                </a:extLst>
              </p:cNvPr>
              <p:cNvSpPr/>
              <p:nvPr/>
            </p:nvSpPr>
            <p:spPr>
              <a:xfrm>
                <a:off x="3996667" y="51769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863CDA03-BA61-4EBE-8088-CDF9CDDB86DB}"/>
                  </a:ext>
                </a:extLst>
              </p:cNvPr>
              <p:cNvSpPr/>
              <p:nvPr/>
            </p:nvSpPr>
            <p:spPr>
              <a:xfrm>
                <a:off x="4245192" y="49444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85384892-52DD-4267-8F50-0D276830083D}"/>
                  </a:ext>
                </a:extLst>
              </p:cNvPr>
              <p:cNvGrpSpPr/>
              <p:nvPr/>
            </p:nvGrpSpPr>
            <p:grpSpPr>
              <a:xfrm>
                <a:off x="3882425" y="3836649"/>
                <a:ext cx="1182186" cy="1254189"/>
                <a:chOff x="5138890" y="3817636"/>
                <a:chExt cx="860611" cy="913028"/>
              </a:xfrm>
            </p:grpSpPr>
            <p:sp>
              <p:nvSpPr>
                <p:cNvPr id="157" name="雲 391">
                  <a:extLst>
                    <a:ext uri="{FF2B5EF4-FFF2-40B4-BE49-F238E27FC236}">
                      <a16:creationId xmlns:a16="http://schemas.microsoft.com/office/drawing/2014/main" id="{B39318C2-7B91-48F1-BCA5-D7E1E515D889}"/>
                    </a:ext>
                  </a:extLst>
                </p:cNvPr>
                <p:cNvSpPr/>
                <p:nvPr/>
              </p:nvSpPr>
              <p:spPr>
                <a:xfrm>
                  <a:off x="5138890" y="3817636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8" name="グループ化 157">
                  <a:extLst>
                    <a:ext uri="{FF2B5EF4-FFF2-40B4-BE49-F238E27FC236}">
                      <a16:creationId xmlns:a16="http://schemas.microsoft.com/office/drawing/2014/main" id="{9997A9D4-5060-4247-A5AD-22577F655D79}"/>
                    </a:ext>
                  </a:extLst>
                </p:cNvPr>
                <p:cNvGrpSpPr/>
                <p:nvPr/>
              </p:nvGrpSpPr>
              <p:grpSpPr>
                <a:xfrm>
                  <a:off x="5151912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67" name="グループ化 166">
                    <a:extLst>
                      <a:ext uri="{FF2B5EF4-FFF2-40B4-BE49-F238E27FC236}">
                        <a16:creationId xmlns:a16="http://schemas.microsoft.com/office/drawing/2014/main" id="{BAFED858-F274-4556-B696-02CA0DAD62B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2" name="円/楕円 256">
                      <a:extLst>
                        <a:ext uri="{FF2B5EF4-FFF2-40B4-BE49-F238E27FC236}">
                          <a16:creationId xmlns:a16="http://schemas.microsoft.com/office/drawing/2014/main" id="{2EDDD2CE-A20E-48D9-BD3B-D2A3A27EF3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3" name="円/楕円 257">
                      <a:extLst>
                        <a:ext uri="{FF2B5EF4-FFF2-40B4-BE49-F238E27FC236}">
                          <a16:creationId xmlns:a16="http://schemas.microsoft.com/office/drawing/2014/main" id="{10B336E5-5A79-4F16-A60A-A5508F5E31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8" name="グループ化 167">
                    <a:extLst>
                      <a:ext uri="{FF2B5EF4-FFF2-40B4-BE49-F238E27FC236}">
                        <a16:creationId xmlns:a16="http://schemas.microsoft.com/office/drawing/2014/main" id="{B7F3FC30-F659-422E-8C68-E74C89B9F91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0" name="円/楕円 254">
                      <a:extLst>
                        <a:ext uri="{FF2B5EF4-FFF2-40B4-BE49-F238E27FC236}">
                          <a16:creationId xmlns:a16="http://schemas.microsoft.com/office/drawing/2014/main" id="{C35ACC7A-96CC-4818-AEE0-2728D720AC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1" name="円/楕円 255">
                      <a:extLst>
                        <a:ext uri="{FF2B5EF4-FFF2-40B4-BE49-F238E27FC236}">
                          <a16:creationId xmlns:a16="http://schemas.microsoft.com/office/drawing/2014/main" id="{4A56AC60-68DB-47F3-A7BC-1CC9ECB120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9" name="円/楕円 253">
                    <a:extLst>
                      <a:ext uri="{FF2B5EF4-FFF2-40B4-BE49-F238E27FC236}">
                        <a16:creationId xmlns:a16="http://schemas.microsoft.com/office/drawing/2014/main" id="{F5AB33CE-693D-46AE-8175-F5D038DB78D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9" name="円/楕円 127">
                  <a:extLst>
                    <a:ext uri="{FF2B5EF4-FFF2-40B4-BE49-F238E27FC236}">
                      <a16:creationId xmlns:a16="http://schemas.microsoft.com/office/drawing/2014/main" id="{0021EC6C-6C63-48CC-B031-48AF5C2B28B1}"/>
                    </a:ext>
                  </a:extLst>
                </p:cNvPr>
                <p:cNvSpPr/>
                <p:nvPr/>
              </p:nvSpPr>
              <p:spPr>
                <a:xfrm>
                  <a:off x="5333569" y="42501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" name="円/楕円 27">
                  <a:extLst>
                    <a:ext uri="{FF2B5EF4-FFF2-40B4-BE49-F238E27FC236}">
                      <a16:creationId xmlns:a16="http://schemas.microsoft.com/office/drawing/2014/main" id="{AE7CD586-D02D-4F18-A279-C457B7A235A5}"/>
                    </a:ext>
                  </a:extLst>
                </p:cNvPr>
                <p:cNvSpPr/>
                <p:nvPr/>
              </p:nvSpPr>
              <p:spPr>
                <a:xfrm rot="11700000">
                  <a:off x="5295245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" name="円/楕円 27">
                  <a:extLst>
                    <a:ext uri="{FF2B5EF4-FFF2-40B4-BE49-F238E27FC236}">
                      <a16:creationId xmlns:a16="http://schemas.microsoft.com/office/drawing/2014/main" id="{D981C6B5-DF44-4334-B7BD-CD9E71C2022D}"/>
                    </a:ext>
                  </a:extLst>
                </p:cNvPr>
                <p:cNvSpPr/>
                <p:nvPr/>
              </p:nvSpPr>
              <p:spPr>
                <a:xfrm rot="9900000">
                  <a:off x="5687087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" name="円/楕円 127">
                  <a:extLst>
                    <a:ext uri="{FF2B5EF4-FFF2-40B4-BE49-F238E27FC236}">
                      <a16:creationId xmlns:a16="http://schemas.microsoft.com/office/drawing/2014/main" id="{2CAB2E28-E1BD-4EB7-9D05-1F97DDC6FE8F}"/>
                    </a:ext>
                  </a:extLst>
                </p:cNvPr>
                <p:cNvSpPr/>
                <p:nvPr/>
              </p:nvSpPr>
              <p:spPr>
                <a:xfrm>
                  <a:off x="5725309" y="4250187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" name="円/楕円 247">
                  <a:extLst>
                    <a:ext uri="{FF2B5EF4-FFF2-40B4-BE49-F238E27FC236}">
                      <a16:creationId xmlns:a16="http://schemas.microsoft.com/office/drawing/2014/main" id="{7C3FA14A-8751-4EBE-8130-B53ABF9A7A0A}"/>
                    </a:ext>
                  </a:extLst>
                </p:cNvPr>
                <p:cNvSpPr/>
                <p:nvPr/>
              </p:nvSpPr>
              <p:spPr>
                <a:xfrm>
                  <a:off x="5509070" y="4464806"/>
                  <a:ext cx="118869" cy="69275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" name="月 164">
                  <a:extLst>
                    <a:ext uri="{FF2B5EF4-FFF2-40B4-BE49-F238E27FC236}">
                      <a16:creationId xmlns:a16="http://schemas.microsoft.com/office/drawing/2014/main" id="{7B95197F-35D5-4795-8FE5-808B1B317FE9}"/>
                    </a:ext>
                  </a:extLst>
                </p:cNvPr>
                <p:cNvSpPr/>
                <p:nvPr/>
              </p:nvSpPr>
              <p:spPr>
                <a:xfrm rot="1800000">
                  <a:off x="5419033" y="45060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" name="月 165">
                  <a:extLst>
                    <a:ext uri="{FF2B5EF4-FFF2-40B4-BE49-F238E27FC236}">
                      <a16:creationId xmlns:a16="http://schemas.microsoft.com/office/drawing/2014/main" id="{143CFD11-7FEB-4334-853E-628366DC93FB}"/>
                    </a:ext>
                  </a:extLst>
                </p:cNvPr>
                <p:cNvSpPr/>
                <p:nvPr/>
              </p:nvSpPr>
              <p:spPr>
                <a:xfrm rot="19800000" flipH="1">
                  <a:off x="5664228" y="45060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93854838-1961-408B-AD40-97BB2B226127}"/>
                  </a:ext>
                </a:extLst>
              </p:cNvPr>
              <p:cNvSpPr/>
              <p:nvPr/>
            </p:nvSpPr>
            <p:spPr>
              <a:xfrm>
                <a:off x="4418381" y="4674583"/>
                <a:ext cx="108376" cy="164125"/>
              </a:xfrm>
              <a:custGeom>
                <a:avLst/>
                <a:gdLst>
                  <a:gd name="connsiteX0" fmla="*/ 14178 w 108376"/>
                  <a:gd name="connsiteY0" fmla="*/ 0 h 164125"/>
                  <a:gd name="connsiteX1" fmla="*/ 54189 w 108376"/>
                  <a:gd name="connsiteY1" fmla="*/ 3841 h 164125"/>
                  <a:gd name="connsiteX2" fmla="*/ 94198 w 108376"/>
                  <a:gd name="connsiteY2" fmla="*/ 0 h 164125"/>
                  <a:gd name="connsiteX3" fmla="*/ 104118 w 108376"/>
                  <a:gd name="connsiteY3" fmla="*/ 26832 h 164125"/>
                  <a:gd name="connsiteX4" fmla="*/ 108376 w 108376"/>
                  <a:gd name="connsiteY4" fmla="*/ 65299 h 164125"/>
                  <a:gd name="connsiteX5" fmla="*/ 54188 w 108376"/>
                  <a:gd name="connsiteY5" fmla="*/ 164125 h 164125"/>
                  <a:gd name="connsiteX6" fmla="*/ 0 w 108376"/>
                  <a:gd name="connsiteY6" fmla="*/ 65299 h 164125"/>
                  <a:gd name="connsiteX7" fmla="*/ 4259 w 108376"/>
                  <a:gd name="connsiteY7" fmla="*/ 26832 h 164125"/>
                  <a:gd name="connsiteX0" fmla="*/ 54189 w 145629"/>
                  <a:gd name="connsiteY0" fmla="*/ 3841 h 164125"/>
                  <a:gd name="connsiteX1" fmla="*/ 94198 w 145629"/>
                  <a:gd name="connsiteY1" fmla="*/ 0 h 164125"/>
                  <a:gd name="connsiteX2" fmla="*/ 104118 w 145629"/>
                  <a:gd name="connsiteY2" fmla="*/ 26832 h 164125"/>
                  <a:gd name="connsiteX3" fmla="*/ 108376 w 145629"/>
                  <a:gd name="connsiteY3" fmla="*/ 65299 h 164125"/>
                  <a:gd name="connsiteX4" fmla="*/ 54188 w 145629"/>
                  <a:gd name="connsiteY4" fmla="*/ 164125 h 164125"/>
                  <a:gd name="connsiteX5" fmla="*/ 0 w 145629"/>
                  <a:gd name="connsiteY5" fmla="*/ 65299 h 164125"/>
                  <a:gd name="connsiteX6" fmla="*/ 4259 w 145629"/>
                  <a:gd name="connsiteY6" fmla="*/ 26832 h 164125"/>
                  <a:gd name="connsiteX7" fmla="*/ 14178 w 145629"/>
                  <a:gd name="connsiteY7" fmla="*/ 0 h 164125"/>
                  <a:gd name="connsiteX8" fmla="*/ 145629 w 145629"/>
                  <a:gd name="connsiteY8" fmla="*/ 95281 h 164125"/>
                  <a:gd name="connsiteX0" fmla="*/ 54189 w 108376"/>
                  <a:gd name="connsiteY0" fmla="*/ 3841 h 164125"/>
                  <a:gd name="connsiteX1" fmla="*/ 94198 w 108376"/>
                  <a:gd name="connsiteY1" fmla="*/ 0 h 164125"/>
                  <a:gd name="connsiteX2" fmla="*/ 104118 w 108376"/>
                  <a:gd name="connsiteY2" fmla="*/ 26832 h 164125"/>
                  <a:gd name="connsiteX3" fmla="*/ 108376 w 108376"/>
                  <a:gd name="connsiteY3" fmla="*/ 65299 h 164125"/>
                  <a:gd name="connsiteX4" fmla="*/ 54188 w 108376"/>
                  <a:gd name="connsiteY4" fmla="*/ 164125 h 164125"/>
                  <a:gd name="connsiteX5" fmla="*/ 0 w 108376"/>
                  <a:gd name="connsiteY5" fmla="*/ 65299 h 164125"/>
                  <a:gd name="connsiteX6" fmla="*/ 4259 w 108376"/>
                  <a:gd name="connsiteY6" fmla="*/ 26832 h 164125"/>
                  <a:gd name="connsiteX7" fmla="*/ 14178 w 108376"/>
                  <a:gd name="connsiteY7" fmla="*/ 0 h 164125"/>
                  <a:gd name="connsiteX0" fmla="*/ 94198 w 108376"/>
                  <a:gd name="connsiteY0" fmla="*/ 0 h 164125"/>
                  <a:gd name="connsiteX1" fmla="*/ 104118 w 108376"/>
                  <a:gd name="connsiteY1" fmla="*/ 26832 h 164125"/>
                  <a:gd name="connsiteX2" fmla="*/ 108376 w 108376"/>
                  <a:gd name="connsiteY2" fmla="*/ 65299 h 164125"/>
                  <a:gd name="connsiteX3" fmla="*/ 54188 w 108376"/>
                  <a:gd name="connsiteY3" fmla="*/ 164125 h 164125"/>
                  <a:gd name="connsiteX4" fmla="*/ 0 w 108376"/>
                  <a:gd name="connsiteY4" fmla="*/ 65299 h 164125"/>
                  <a:gd name="connsiteX5" fmla="*/ 4259 w 108376"/>
                  <a:gd name="connsiteY5" fmla="*/ 26832 h 164125"/>
                  <a:gd name="connsiteX6" fmla="*/ 14178 w 108376"/>
                  <a:gd name="connsiteY6" fmla="*/ 0 h 164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376" h="164125">
                    <a:moveTo>
                      <a:pt x="94198" y="0"/>
                    </a:moveTo>
                    <a:lnTo>
                      <a:pt x="104118" y="26832"/>
                    </a:lnTo>
                    <a:cubicBezTo>
                      <a:pt x="106860" y="38655"/>
                      <a:pt x="108376" y="51654"/>
                      <a:pt x="108376" y="65299"/>
                    </a:cubicBezTo>
                    <a:cubicBezTo>
                      <a:pt x="108376" y="119879"/>
                      <a:pt x="84115" y="164125"/>
                      <a:pt x="54188" y="164125"/>
                    </a:cubicBezTo>
                    <a:cubicBezTo>
                      <a:pt x="24261" y="164125"/>
                      <a:pt x="0" y="119879"/>
                      <a:pt x="0" y="65299"/>
                    </a:cubicBezTo>
                    <a:cubicBezTo>
                      <a:pt x="0" y="51654"/>
                      <a:pt x="1517" y="38655"/>
                      <a:pt x="4259" y="26832"/>
                    </a:cubicBezTo>
                    <a:lnTo>
                      <a:pt x="14178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sp>
          <p:nvSpPr>
            <p:cNvPr id="191" name="円/楕円 27">
              <a:extLst>
                <a:ext uri="{FF2B5EF4-FFF2-40B4-BE49-F238E27FC236}">
                  <a16:creationId xmlns:a16="http://schemas.microsoft.com/office/drawing/2014/main" id="{9519043F-46B4-566A-FBF3-10408D7CAF58}"/>
                </a:ext>
              </a:extLst>
            </p:cNvPr>
            <p:cNvSpPr/>
            <p:nvPr/>
          </p:nvSpPr>
          <p:spPr>
            <a:xfrm rot="10800000" flipV="1">
              <a:off x="7827682" y="5189019"/>
              <a:ext cx="144005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127 w 3210545"/>
                <a:gd name="connsiteY0" fmla="*/ 245559 h 591844"/>
                <a:gd name="connsiteX1" fmla="*/ 1670964 w 3210545"/>
                <a:gd name="connsiteY1" fmla="*/ 0 h 591844"/>
                <a:gd name="connsiteX2" fmla="*/ 3210545 w 3210545"/>
                <a:gd name="connsiteY2" fmla="*/ 245559 h 591844"/>
                <a:gd name="connsiteX3" fmla="*/ 1605336 w 3210545"/>
                <a:gd name="connsiteY3" fmla="*/ 591844 h 591844"/>
                <a:gd name="connsiteX4" fmla="*/ 127 w 3210545"/>
                <a:gd name="connsiteY4" fmla="*/ 245559 h 591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545" h="591844">
                  <a:moveTo>
                    <a:pt x="127" y="245559"/>
                  </a:moveTo>
                  <a:cubicBezTo>
                    <a:pt x="11065" y="146918"/>
                    <a:pt x="784432" y="0"/>
                    <a:pt x="1670964" y="0"/>
                  </a:cubicBezTo>
                  <a:cubicBezTo>
                    <a:pt x="2557496" y="0"/>
                    <a:pt x="3210545" y="154317"/>
                    <a:pt x="3210545" y="245559"/>
                  </a:cubicBezTo>
                  <a:cubicBezTo>
                    <a:pt x="3210545" y="336801"/>
                    <a:pt x="2491868" y="591844"/>
                    <a:pt x="1605336" y="591844"/>
                  </a:cubicBezTo>
                  <a:cubicBezTo>
                    <a:pt x="718804" y="591844"/>
                    <a:pt x="-10811" y="344200"/>
                    <a:pt x="127" y="245559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36" name="グループ化 235">
            <a:extLst>
              <a:ext uri="{FF2B5EF4-FFF2-40B4-BE49-F238E27FC236}">
                <a16:creationId xmlns:a16="http://schemas.microsoft.com/office/drawing/2014/main" id="{5E59BABA-339E-572F-7678-17CF471F4641}"/>
              </a:ext>
            </a:extLst>
          </p:cNvPr>
          <p:cNvGrpSpPr/>
          <p:nvPr/>
        </p:nvGrpSpPr>
        <p:grpSpPr>
          <a:xfrm>
            <a:off x="6616898" y="961146"/>
            <a:ext cx="2684089" cy="2587135"/>
            <a:chOff x="6616898" y="961146"/>
            <a:chExt cx="2684089" cy="2587135"/>
          </a:xfrm>
        </p:grpSpPr>
        <p:grpSp>
          <p:nvGrpSpPr>
            <p:cNvPr id="30" name="グループ化 29">
              <a:extLst>
                <a:ext uri="{FF2B5EF4-FFF2-40B4-BE49-F238E27FC236}">
                  <a16:creationId xmlns:a16="http://schemas.microsoft.com/office/drawing/2014/main" id="{CA61A91C-A9EA-2217-B362-BF1390573CC3}"/>
                </a:ext>
              </a:extLst>
            </p:cNvPr>
            <p:cNvGrpSpPr/>
            <p:nvPr/>
          </p:nvGrpSpPr>
          <p:grpSpPr>
            <a:xfrm>
              <a:off x="6616898" y="961146"/>
              <a:ext cx="2684089" cy="2582153"/>
              <a:chOff x="6616898" y="961147"/>
              <a:chExt cx="2684089" cy="2473974"/>
            </a:xfrm>
          </p:grpSpPr>
          <p:grpSp>
            <p:nvGrpSpPr>
              <p:cNvPr id="31" name="グループ化 30">
                <a:extLst>
                  <a:ext uri="{FF2B5EF4-FFF2-40B4-BE49-F238E27FC236}">
                    <a16:creationId xmlns:a16="http://schemas.microsoft.com/office/drawing/2014/main" id="{3E754D03-E857-5493-E1F2-E883EF0A55CB}"/>
                  </a:ext>
                </a:extLst>
              </p:cNvPr>
              <p:cNvGrpSpPr/>
              <p:nvPr/>
            </p:nvGrpSpPr>
            <p:grpSpPr>
              <a:xfrm>
                <a:off x="6616898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39" name="フリーフォーム: 図形 38">
                  <a:extLst>
                    <a:ext uri="{FF2B5EF4-FFF2-40B4-BE49-F238E27FC236}">
                      <a16:creationId xmlns:a16="http://schemas.microsoft.com/office/drawing/2014/main" id="{947DB6CD-0A48-2289-2467-2C7D6B3AACA5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0" name="フリーフォーム: 図形 39">
                  <a:extLst>
                    <a:ext uri="{FF2B5EF4-FFF2-40B4-BE49-F238E27FC236}">
                      <a16:creationId xmlns:a16="http://schemas.microsoft.com/office/drawing/2014/main" id="{93942953-2588-91CB-985B-2FE454E6C8AF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フリーフォーム: 図形 40">
                  <a:extLst>
                    <a:ext uri="{FF2B5EF4-FFF2-40B4-BE49-F238E27FC236}">
                      <a16:creationId xmlns:a16="http://schemas.microsoft.com/office/drawing/2014/main" id="{FA678523-55A3-2D1B-6646-4F0E70C0E7CA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フリーフォーム: 図形 41">
                  <a:extLst>
                    <a:ext uri="{FF2B5EF4-FFF2-40B4-BE49-F238E27FC236}">
                      <a16:creationId xmlns:a16="http://schemas.microsoft.com/office/drawing/2014/main" id="{F3D66D0A-EBA8-97F5-F522-13349E131387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" name="フリーフォーム: 図形 42">
                  <a:extLst>
                    <a:ext uri="{FF2B5EF4-FFF2-40B4-BE49-F238E27FC236}">
                      <a16:creationId xmlns:a16="http://schemas.microsoft.com/office/drawing/2014/main" id="{242E24E5-5425-2499-2D2E-6C12D144A72C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4" name="フリーフォーム: 図形 43">
                  <a:extLst>
                    <a:ext uri="{FF2B5EF4-FFF2-40B4-BE49-F238E27FC236}">
                      <a16:creationId xmlns:a16="http://schemas.microsoft.com/office/drawing/2014/main" id="{218B3BDF-BBEA-FEE7-C6BD-D9038DABBB89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2" name="グループ化 31">
                <a:extLst>
                  <a:ext uri="{FF2B5EF4-FFF2-40B4-BE49-F238E27FC236}">
                    <a16:creationId xmlns:a16="http://schemas.microsoft.com/office/drawing/2014/main" id="{5C168A5E-7742-B000-577D-700A74448EA7}"/>
                  </a:ext>
                </a:extLst>
              </p:cNvPr>
              <p:cNvGrpSpPr/>
              <p:nvPr/>
            </p:nvGrpSpPr>
            <p:grpSpPr>
              <a:xfrm>
                <a:off x="6849085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AE2977AA-2AA2-9D72-79F2-C631702353F9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" name="フリーフォーム: 図形 33">
                  <a:extLst>
                    <a:ext uri="{FF2B5EF4-FFF2-40B4-BE49-F238E27FC236}">
                      <a16:creationId xmlns:a16="http://schemas.microsoft.com/office/drawing/2014/main" id="{6019FE14-DE8D-CA91-1AFA-94257B8FF32F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5" name="フリーフォーム: 図形 34">
                  <a:extLst>
                    <a:ext uri="{FF2B5EF4-FFF2-40B4-BE49-F238E27FC236}">
                      <a16:creationId xmlns:a16="http://schemas.microsoft.com/office/drawing/2014/main" id="{25BBBD5D-79B5-651F-E0BE-6F2E464C6A1F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6" name="フリーフォーム: 図形 35">
                  <a:extLst>
                    <a:ext uri="{FF2B5EF4-FFF2-40B4-BE49-F238E27FC236}">
                      <a16:creationId xmlns:a16="http://schemas.microsoft.com/office/drawing/2014/main" id="{1C0045F1-459F-8EE6-B2DA-1F6C381E6ECD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7" name="フリーフォーム: 図形 36">
                  <a:extLst>
                    <a:ext uri="{FF2B5EF4-FFF2-40B4-BE49-F238E27FC236}">
                      <a16:creationId xmlns:a16="http://schemas.microsoft.com/office/drawing/2014/main" id="{A7DC0A30-F359-9043-99D0-7A29571922C3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フリーフォーム: 図形 37">
                  <a:extLst>
                    <a:ext uri="{FF2B5EF4-FFF2-40B4-BE49-F238E27FC236}">
                      <a16:creationId xmlns:a16="http://schemas.microsoft.com/office/drawing/2014/main" id="{B0B2E37E-C126-9BE4-A361-BD3DBF3A1F66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30" name="フリーフォーム: 図形 229">
              <a:extLst>
                <a:ext uri="{FF2B5EF4-FFF2-40B4-BE49-F238E27FC236}">
                  <a16:creationId xmlns:a16="http://schemas.microsoft.com/office/drawing/2014/main" id="{40ADF28D-5171-A347-9800-2A96C1CDF849}"/>
                </a:ext>
              </a:extLst>
            </p:cNvPr>
            <p:cNvSpPr/>
            <p:nvPr/>
          </p:nvSpPr>
          <p:spPr>
            <a:xfrm rot="4861748">
              <a:off x="7713392" y="-17018"/>
              <a:ext cx="413936" cy="2478390"/>
            </a:xfrm>
            <a:custGeom>
              <a:avLst/>
              <a:gdLst>
                <a:gd name="connsiteX0" fmla="*/ 231276 w 454028"/>
                <a:gd name="connsiteY0" fmla="*/ 28039 h 2718435"/>
                <a:gd name="connsiteX1" fmla="*/ 231276 w 454028"/>
                <a:gd name="connsiteY1" fmla="*/ 0 h 2718435"/>
                <a:gd name="connsiteX2" fmla="*/ 288911 w 454028"/>
                <a:gd name="connsiteY2" fmla="*/ 0 h 2718435"/>
                <a:gd name="connsiteX3" fmla="*/ 288911 w 454028"/>
                <a:gd name="connsiteY3" fmla="*/ 28039 h 2718435"/>
                <a:gd name="connsiteX4" fmla="*/ 231275 w 454028"/>
                <a:gd name="connsiteY4" fmla="*/ 70097 h 2718435"/>
                <a:gd name="connsiteX5" fmla="*/ 231275 w 454028"/>
                <a:gd name="connsiteY5" fmla="*/ 42058 h 2718435"/>
                <a:gd name="connsiteX6" fmla="*/ 288910 w 454028"/>
                <a:gd name="connsiteY6" fmla="*/ 42058 h 2718435"/>
                <a:gd name="connsiteX7" fmla="*/ 288910 w 454028"/>
                <a:gd name="connsiteY7" fmla="*/ 56078 h 2718435"/>
                <a:gd name="connsiteX8" fmla="*/ 313834 w 454028"/>
                <a:gd name="connsiteY8" fmla="*/ 56078 h 2718435"/>
                <a:gd name="connsiteX9" fmla="*/ 404181 w 454028"/>
                <a:gd name="connsiteY9" fmla="*/ 56078 h 2718435"/>
                <a:gd name="connsiteX10" fmla="*/ 441566 w 454028"/>
                <a:gd name="connsiteY10" fmla="*/ 56078 h 2718435"/>
                <a:gd name="connsiteX11" fmla="*/ 454028 w 454028"/>
                <a:gd name="connsiteY11" fmla="*/ 56078 h 2718435"/>
                <a:gd name="connsiteX12" fmla="*/ 454028 w 454028"/>
                <a:gd name="connsiteY12" fmla="*/ 232410 h 2718435"/>
                <a:gd name="connsiteX13" fmla="*/ 404181 w 454028"/>
                <a:gd name="connsiteY13" fmla="*/ 232410 h 2718435"/>
                <a:gd name="connsiteX14" fmla="*/ 404181 w 454028"/>
                <a:gd name="connsiteY14" fmla="*/ 105924 h 2718435"/>
                <a:gd name="connsiteX15" fmla="*/ 313834 w 454028"/>
                <a:gd name="connsiteY15" fmla="*/ 105924 h 2718435"/>
                <a:gd name="connsiteX16" fmla="*/ 313834 w 454028"/>
                <a:gd name="connsiteY16" fmla="*/ 232410 h 2718435"/>
                <a:gd name="connsiteX17" fmla="*/ 263987 w 454028"/>
                <a:gd name="connsiteY17" fmla="*/ 232410 h 2718435"/>
                <a:gd name="connsiteX18" fmla="*/ 263987 w 454028"/>
                <a:gd name="connsiteY18" fmla="*/ 70097 h 2718435"/>
                <a:gd name="connsiteX19" fmla="*/ 187324 w 454028"/>
                <a:gd name="connsiteY19" fmla="*/ 289339 h 2718435"/>
                <a:gd name="connsiteX20" fmla="*/ 187324 w 454028"/>
                <a:gd name="connsiteY20" fmla="*/ 255768 h 2718435"/>
                <a:gd name="connsiteX21" fmla="*/ 256331 w 454028"/>
                <a:gd name="connsiteY21" fmla="*/ 255768 h 2718435"/>
                <a:gd name="connsiteX22" fmla="*/ 256331 w 454028"/>
                <a:gd name="connsiteY22" fmla="*/ 289339 h 2718435"/>
                <a:gd name="connsiteX23" fmla="*/ 187323 w 454028"/>
                <a:gd name="connsiteY23" fmla="*/ 339696 h 2718435"/>
                <a:gd name="connsiteX24" fmla="*/ 187323 w 454028"/>
                <a:gd name="connsiteY24" fmla="*/ 306125 h 2718435"/>
                <a:gd name="connsiteX25" fmla="*/ 256330 w 454028"/>
                <a:gd name="connsiteY25" fmla="*/ 306125 h 2718435"/>
                <a:gd name="connsiteX26" fmla="*/ 256330 w 454028"/>
                <a:gd name="connsiteY26" fmla="*/ 322910 h 2718435"/>
                <a:gd name="connsiteX27" fmla="*/ 286171 w 454028"/>
                <a:gd name="connsiteY27" fmla="*/ 322910 h 2718435"/>
                <a:gd name="connsiteX28" fmla="*/ 394345 w 454028"/>
                <a:gd name="connsiteY28" fmla="*/ 322910 h 2718435"/>
                <a:gd name="connsiteX29" fmla="*/ 439107 w 454028"/>
                <a:gd name="connsiteY29" fmla="*/ 322910 h 2718435"/>
                <a:gd name="connsiteX30" fmla="*/ 454027 w 454028"/>
                <a:gd name="connsiteY30" fmla="*/ 322910 h 2718435"/>
                <a:gd name="connsiteX31" fmla="*/ 454027 w 454028"/>
                <a:gd name="connsiteY31" fmla="*/ 534035 h 2718435"/>
                <a:gd name="connsiteX32" fmla="*/ 394345 w 454028"/>
                <a:gd name="connsiteY32" fmla="*/ 534035 h 2718435"/>
                <a:gd name="connsiteX33" fmla="*/ 394345 w 454028"/>
                <a:gd name="connsiteY33" fmla="*/ 382592 h 2718435"/>
                <a:gd name="connsiteX34" fmla="*/ 286171 w 454028"/>
                <a:gd name="connsiteY34" fmla="*/ 382592 h 2718435"/>
                <a:gd name="connsiteX35" fmla="*/ 286171 w 454028"/>
                <a:gd name="connsiteY35" fmla="*/ 534035 h 2718435"/>
                <a:gd name="connsiteX36" fmla="*/ 226489 w 454028"/>
                <a:gd name="connsiteY36" fmla="*/ 534035 h 2718435"/>
                <a:gd name="connsiteX37" fmla="*/ 226489 w 454028"/>
                <a:gd name="connsiteY37" fmla="*/ 339696 h 2718435"/>
                <a:gd name="connsiteX38" fmla="*/ 142877 w 454028"/>
                <a:gd name="connsiteY38" fmla="*/ 604160 h 2718435"/>
                <a:gd name="connsiteX39" fmla="*/ 142877 w 454028"/>
                <a:gd name="connsiteY39" fmla="*/ 564994 h 2718435"/>
                <a:gd name="connsiteX40" fmla="*/ 223385 w 454028"/>
                <a:gd name="connsiteY40" fmla="*/ 564994 h 2718435"/>
                <a:gd name="connsiteX41" fmla="*/ 223385 w 454028"/>
                <a:gd name="connsiteY41" fmla="*/ 604160 h 2718435"/>
                <a:gd name="connsiteX42" fmla="*/ 142876 w 454028"/>
                <a:gd name="connsiteY42" fmla="*/ 662908 h 2718435"/>
                <a:gd name="connsiteX43" fmla="*/ 142876 w 454028"/>
                <a:gd name="connsiteY43" fmla="*/ 623742 h 2718435"/>
                <a:gd name="connsiteX44" fmla="*/ 223384 w 454028"/>
                <a:gd name="connsiteY44" fmla="*/ 623742 h 2718435"/>
                <a:gd name="connsiteX45" fmla="*/ 223384 w 454028"/>
                <a:gd name="connsiteY45" fmla="*/ 643325 h 2718435"/>
                <a:gd name="connsiteX46" fmla="*/ 258198 w 454028"/>
                <a:gd name="connsiteY46" fmla="*/ 643325 h 2718435"/>
                <a:gd name="connsiteX47" fmla="*/ 384399 w 454028"/>
                <a:gd name="connsiteY47" fmla="*/ 643325 h 2718435"/>
                <a:gd name="connsiteX48" fmla="*/ 436621 w 454028"/>
                <a:gd name="connsiteY48" fmla="*/ 643325 h 2718435"/>
                <a:gd name="connsiteX49" fmla="*/ 454028 w 454028"/>
                <a:gd name="connsiteY49" fmla="*/ 643325 h 2718435"/>
                <a:gd name="connsiteX50" fmla="*/ 454028 w 454028"/>
                <a:gd name="connsiteY50" fmla="*/ 889635 h 2718435"/>
                <a:gd name="connsiteX51" fmla="*/ 384399 w 454028"/>
                <a:gd name="connsiteY51" fmla="*/ 889635 h 2718435"/>
                <a:gd name="connsiteX52" fmla="*/ 384399 w 454028"/>
                <a:gd name="connsiteY52" fmla="*/ 712953 h 2718435"/>
                <a:gd name="connsiteX53" fmla="*/ 258198 w 454028"/>
                <a:gd name="connsiteY53" fmla="*/ 712953 h 2718435"/>
                <a:gd name="connsiteX54" fmla="*/ 258198 w 454028"/>
                <a:gd name="connsiteY54" fmla="*/ 889635 h 2718435"/>
                <a:gd name="connsiteX55" fmla="*/ 188570 w 454028"/>
                <a:gd name="connsiteY55" fmla="*/ 889635 h 2718435"/>
                <a:gd name="connsiteX56" fmla="*/ 188570 w 454028"/>
                <a:gd name="connsiteY56" fmla="*/ 662908 h 2718435"/>
                <a:gd name="connsiteX57" fmla="*/ 109552 w 454028"/>
                <a:gd name="connsiteY57" fmla="*/ 973636 h 2718435"/>
                <a:gd name="connsiteX58" fmla="*/ 109552 w 454028"/>
                <a:gd name="connsiteY58" fmla="*/ 930275 h 2718435"/>
                <a:gd name="connsiteX59" fmla="*/ 198682 w 454028"/>
                <a:gd name="connsiteY59" fmla="*/ 930275 h 2718435"/>
                <a:gd name="connsiteX60" fmla="*/ 198682 w 454028"/>
                <a:gd name="connsiteY60" fmla="*/ 973636 h 2718435"/>
                <a:gd name="connsiteX61" fmla="*/ 109551 w 454028"/>
                <a:gd name="connsiteY61" fmla="*/ 1038676 h 2718435"/>
                <a:gd name="connsiteX62" fmla="*/ 109551 w 454028"/>
                <a:gd name="connsiteY62" fmla="*/ 995316 h 2718435"/>
                <a:gd name="connsiteX63" fmla="*/ 198681 w 454028"/>
                <a:gd name="connsiteY63" fmla="*/ 995316 h 2718435"/>
                <a:gd name="connsiteX64" fmla="*/ 198681 w 454028"/>
                <a:gd name="connsiteY64" fmla="*/ 1016996 h 2718435"/>
                <a:gd name="connsiteX65" fmla="*/ 237223 w 454028"/>
                <a:gd name="connsiteY65" fmla="*/ 1016996 h 2718435"/>
                <a:gd name="connsiteX66" fmla="*/ 376941 w 454028"/>
                <a:gd name="connsiteY66" fmla="*/ 1016996 h 2718435"/>
                <a:gd name="connsiteX67" fmla="*/ 434755 w 454028"/>
                <a:gd name="connsiteY67" fmla="*/ 1016996 h 2718435"/>
                <a:gd name="connsiteX68" fmla="*/ 454026 w 454028"/>
                <a:gd name="connsiteY68" fmla="*/ 1016996 h 2718435"/>
                <a:gd name="connsiteX69" fmla="*/ 454026 w 454028"/>
                <a:gd name="connsiteY69" fmla="*/ 1289685 h 2718435"/>
                <a:gd name="connsiteX70" fmla="*/ 376941 w 454028"/>
                <a:gd name="connsiteY70" fmla="*/ 1289685 h 2718435"/>
                <a:gd name="connsiteX71" fmla="*/ 376941 w 454028"/>
                <a:gd name="connsiteY71" fmla="*/ 1094081 h 2718435"/>
                <a:gd name="connsiteX72" fmla="*/ 237223 w 454028"/>
                <a:gd name="connsiteY72" fmla="*/ 1094081 h 2718435"/>
                <a:gd name="connsiteX73" fmla="*/ 237223 w 454028"/>
                <a:gd name="connsiteY73" fmla="*/ 1289685 h 2718435"/>
                <a:gd name="connsiteX74" fmla="*/ 160138 w 454028"/>
                <a:gd name="connsiteY74" fmla="*/ 1289685 h 2718435"/>
                <a:gd name="connsiteX75" fmla="*/ 160138 w 454028"/>
                <a:gd name="connsiteY75" fmla="*/ 1038676 h 2718435"/>
                <a:gd name="connsiteX76" fmla="*/ 60863 w 454028"/>
                <a:gd name="connsiteY76" fmla="*/ 1373464 h 2718435"/>
                <a:gd name="connsiteX77" fmla="*/ 60863 w 454028"/>
                <a:gd name="connsiteY77" fmla="*/ 1323975 h 2718435"/>
                <a:gd name="connsiteX78" fmla="*/ 162591 w 454028"/>
                <a:gd name="connsiteY78" fmla="*/ 1323975 h 2718435"/>
                <a:gd name="connsiteX79" fmla="*/ 162591 w 454028"/>
                <a:gd name="connsiteY79" fmla="*/ 1373464 h 2718435"/>
                <a:gd name="connsiteX80" fmla="*/ 60862 w 454028"/>
                <a:gd name="connsiteY80" fmla="*/ 1447698 h 2718435"/>
                <a:gd name="connsiteX81" fmla="*/ 60862 w 454028"/>
                <a:gd name="connsiteY81" fmla="*/ 1398208 h 2718435"/>
                <a:gd name="connsiteX82" fmla="*/ 162590 w 454028"/>
                <a:gd name="connsiteY82" fmla="*/ 1398208 h 2718435"/>
                <a:gd name="connsiteX83" fmla="*/ 162590 w 454028"/>
                <a:gd name="connsiteY83" fmla="*/ 1422953 h 2718435"/>
                <a:gd name="connsiteX84" fmla="*/ 206581 w 454028"/>
                <a:gd name="connsiteY84" fmla="*/ 1422953 h 2718435"/>
                <a:gd name="connsiteX85" fmla="*/ 366046 w 454028"/>
                <a:gd name="connsiteY85" fmla="*/ 1422953 h 2718435"/>
                <a:gd name="connsiteX86" fmla="*/ 432031 w 454028"/>
                <a:gd name="connsiteY86" fmla="*/ 1422953 h 2718435"/>
                <a:gd name="connsiteX87" fmla="*/ 454027 w 454028"/>
                <a:gd name="connsiteY87" fmla="*/ 1422953 h 2718435"/>
                <a:gd name="connsiteX88" fmla="*/ 454027 w 454028"/>
                <a:gd name="connsiteY88" fmla="*/ 1734185 h 2718435"/>
                <a:gd name="connsiteX89" fmla="*/ 366046 w 454028"/>
                <a:gd name="connsiteY89" fmla="*/ 1734185 h 2718435"/>
                <a:gd name="connsiteX90" fmla="*/ 366046 w 454028"/>
                <a:gd name="connsiteY90" fmla="*/ 1510934 h 2718435"/>
                <a:gd name="connsiteX91" fmla="*/ 206581 w 454028"/>
                <a:gd name="connsiteY91" fmla="*/ 1510934 h 2718435"/>
                <a:gd name="connsiteX92" fmla="*/ 206581 w 454028"/>
                <a:gd name="connsiteY92" fmla="*/ 1734185 h 2718435"/>
                <a:gd name="connsiteX93" fmla="*/ 118600 w 454028"/>
                <a:gd name="connsiteY93" fmla="*/ 1734185 h 2718435"/>
                <a:gd name="connsiteX94" fmla="*/ 118600 w 454028"/>
                <a:gd name="connsiteY94" fmla="*/ 1447698 h 2718435"/>
                <a:gd name="connsiteX95" fmla="*/ 45648 w 454028"/>
                <a:gd name="connsiteY95" fmla="*/ 1819879 h 2718435"/>
                <a:gd name="connsiteX96" fmla="*/ 45648 w 454028"/>
                <a:gd name="connsiteY96" fmla="*/ 1768475 h 2718435"/>
                <a:gd name="connsiteX97" fmla="*/ 151313 w 454028"/>
                <a:gd name="connsiteY97" fmla="*/ 1768475 h 2718435"/>
                <a:gd name="connsiteX98" fmla="*/ 151313 w 454028"/>
                <a:gd name="connsiteY98" fmla="*/ 1819879 h 2718435"/>
                <a:gd name="connsiteX99" fmla="*/ 45647 w 454028"/>
                <a:gd name="connsiteY99" fmla="*/ 1896986 h 2718435"/>
                <a:gd name="connsiteX100" fmla="*/ 45647 w 454028"/>
                <a:gd name="connsiteY100" fmla="*/ 1845581 h 2718435"/>
                <a:gd name="connsiteX101" fmla="*/ 151312 w 454028"/>
                <a:gd name="connsiteY101" fmla="*/ 1845581 h 2718435"/>
                <a:gd name="connsiteX102" fmla="*/ 151312 w 454028"/>
                <a:gd name="connsiteY102" fmla="*/ 1871283 h 2718435"/>
                <a:gd name="connsiteX103" fmla="*/ 197005 w 454028"/>
                <a:gd name="connsiteY103" fmla="*/ 1871283 h 2718435"/>
                <a:gd name="connsiteX104" fmla="*/ 362641 w 454028"/>
                <a:gd name="connsiteY104" fmla="*/ 1871283 h 2718435"/>
                <a:gd name="connsiteX105" fmla="*/ 431180 w 454028"/>
                <a:gd name="connsiteY105" fmla="*/ 1871283 h 2718435"/>
                <a:gd name="connsiteX106" fmla="*/ 454027 w 454028"/>
                <a:gd name="connsiteY106" fmla="*/ 1871283 h 2718435"/>
                <a:gd name="connsiteX107" fmla="*/ 454026 w 454028"/>
                <a:gd name="connsiteY107" fmla="*/ 2194560 h 2718435"/>
                <a:gd name="connsiteX108" fmla="*/ 362641 w 454028"/>
                <a:gd name="connsiteY108" fmla="*/ 2194560 h 2718435"/>
                <a:gd name="connsiteX109" fmla="*/ 362641 w 454028"/>
                <a:gd name="connsiteY109" fmla="*/ 1962669 h 2718435"/>
                <a:gd name="connsiteX110" fmla="*/ 197005 w 454028"/>
                <a:gd name="connsiteY110" fmla="*/ 1962669 h 2718435"/>
                <a:gd name="connsiteX111" fmla="*/ 197005 w 454028"/>
                <a:gd name="connsiteY111" fmla="*/ 2194560 h 2718435"/>
                <a:gd name="connsiteX112" fmla="*/ 105619 w 454028"/>
                <a:gd name="connsiteY112" fmla="*/ 2194560 h 2718435"/>
                <a:gd name="connsiteX113" fmla="*/ 105619 w 454028"/>
                <a:gd name="connsiteY113" fmla="*/ 1896986 h 2718435"/>
                <a:gd name="connsiteX114" fmla="*/ 1 w 454028"/>
                <a:gd name="connsiteY114" fmla="*/ 2301875 h 2718435"/>
                <a:gd name="connsiteX115" fmla="*/ 1 w 454028"/>
                <a:gd name="connsiteY115" fmla="*/ 2244725 h 2718435"/>
                <a:gd name="connsiteX116" fmla="*/ 117476 w 454028"/>
                <a:gd name="connsiteY116" fmla="*/ 2244725 h 2718435"/>
                <a:gd name="connsiteX117" fmla="*/ 117476 w 454028"/>
                <a:gd name="connsiteY117" fmla="*/ 2301875 h 2718435"/>
                <a:gd name="connsiteX118" fmla="*/ 0 w 454028"/>
                <a:gd name="connsiteY118" fmla="*/ 2387600 h 2718435"/>
                <a:gd name="connsiteX119" fmla="*/ 0 w 454028"/>
                <a:gd name="connsiteY119" fmla="*/ 2330450 h 2718435"/>
                <a:gd name="connsiteX120" fmla="*/ 117475 w 454028"/>
                <a:gd name="connsiteY120" fmla="*/ 2330450 h 2718435"/>
                <a:gd name="connsiteX121" fmla="*/ 117475 w 454028"/>
                <a:gd name="connsiteY121" fmla="*/ 2359025 h 2718435"/>
                <a:gd name="connsiteX122" fmla="*/ 168275 w 454028"/>
                <a:gd name="connsiteY122" fmla="*/ 2359025 h 2718435"/>
                <a:gd name="connsiteX123" fmla="*/ 352425 w 454028"/>
                <a:gd name="connsiteY123" fmla="*/ 2359025 h 2718435"/>
                <a:gd name="connsiteX124" fmla="*/ 428625 w 454028"/>
                <a:gd name="connsiteY124" fmla="*/ 2359025 h 2718435"/>
                <a:gd name="connsiteX125" fmla="*/ 454025 w 454028"/>
                <a:gd name="connsiteY125" fmla="*/ 2359025 h 2718435"/>
                <a:gd name="connsiteX126" fmla="*/ 454025 w 454028"/>
                <a:gd name="connsiteY126" fmla="*/ 2718435 h 2718435"/>
                <a:gd name="connsiteX127" fmla="*/ 352425 w 454028"/>
                <a:gd name="connsiteY127" fmla="*/ 2718435 h 2718435"/>
                <a:gd name="connsiteX128" fmla="*/ 352425 w 454028"/>
                <a:gd name="connsiteY128" fmla="*/ 2460625 h 2718435"/>
                <a:gd name="connsiteX129" fmla="*/ 168275 w 454028"/>
                <a:gd name="connsiteY129" fmla="*/ 2460625 h 2718435"/>
                <a:gd name="connsiteX130" fmla="*/ 168275 w 454028"/>
                <a:gd name="connsiteY130" fmla="*/ 2718435 h 2718435"/>
                <a:gd name="connsiteX131" fmla="*/ 66675 w 454028"/>
                <a:gd name="connsiteY131" fmla="*/ 2718435 h 2718435"/>
                <a:gd name="connsiteX132" fmla="*/ 66675 w 454028"/>
                <a:gd name="connsiteY132" fmla="*/ 2387600 h 2718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454028" h="2718435">
                  <a:moveTo>
                    <a:pt x="231276" y="28039"/>
                  </a:moveTo>
                  <a:lnTo>
                    <a:pt x="231276" y="0"/>
                  </a:lnTo>
                  <a:lnTo>
                    <a:pt x="288911" y="0"/>
                  </a:lnTo>
                  <a:lnTo>
                    <a:pt x="288911" y="28039"/>
                  </a:lnTo>
                  <a:close/>
                  <a:moveTo>
                    <a:pt x="231275" y="70097"/>
                  </a:moveTo>
                  <a:lnTo>
                    <a:pt x="231275" y="42058"/>
                  </a:lnTo>
                  <a:lnTo>
                    <a:pt x="288910" y="42058"/>
                  </a:lnTo>
                  <a:lnTo>
                    <a:pt x="288910" y="56078"/>
                  </a:lnTo>
                  <a:lnTo>
                    <a:pt x="313834" y="56078"/>
                  </a:lnTo>
                  <a:lnTo>
                    <a:pt x="404181" y="56078"/>
                  </a:lnTo>
                  <a:lnTo>
                    <a:pt x="441566" y="56078"/>
                  </a:lnTo>
                  <a:lnTo>
                    <a:pt x="454028" y="56078"/>
                  </a:lnTo>
                  <a:lnTo>
                    <a:pt x="454028" y="232410"/>
                  </a:lnTo>
                  <a:lnTo>
                    <a:pt x="404181" y="232410"/>
                  </a:lnTo>
                  <a:lnTo>
                    <a:pt x="404181" y="105924"/>
                  </a:lnTo>
                  <a:lnTo>
                    <a:pt x="313834" y="105924"/>
                  </a:lnTo>
                  <a:lnTo>
                    <a:pt x="313834" y="232410"/>
                  </a:lnTo>
                  <a:lnTo>
                    <a:pt x="263987" y="232410"/>
                  </a:lnTo>
                  <a:lnTo>
                    <a:pt x="263987" y="70097"/>
                  </a:lnTo>
                  <a:close/>
                  <a:moveTo>
                    <a:pt x="187324" y="289339"/>
                  </a:moveTo>
                  <a:lnTo>
                    <a:pt x="187324" y="255768"/>
                  </a:lnTo>
                  <a:lnTo>
                    <a:pt x="256331" y="255768"/>
                  </a:lnTo>
                  <a:lnTo>
                    <a:pt x="256331" y="289339"/>
                  </a:lnTo>
                  <a:close/>
                  <a:moveTo>
                    <a:pt x="187323" y="339696"/>
                  </a:moveTo>
                  <a:lnTo>
                    <a:pt x="187323" y="306125"/>
                  </a:lnTo>
                  <a:lnTo>
                    <a:pt x="256330" y="306125"/>
                  </a:lnTo>
                  <a:lnTo>
                    <a:pt x="256330" y="322910"/>
                  </a:lnTo>
                  <a:lnTo>
                    <a:pt x="286171" y="322910"/>
                  </a:lnTo>
                  <a:lnTo>
                    <a:pt x="394345" y="322910"/>
                  </a:lnTo>
                  <a:lnTo>
                    <a:pt x="439107" y="322910"/>
                  </a:lnTo>
                  <a:lnTo>
                    <a:pt x="454027" y="322910"/>
                  </a:lnTo>
                  <a:lnTo>
                    <a:pt x="454027" y="534035"/>
                  </a:lnTo>
                  <a:lnTo>
                    <a:pt x="394345" y="534035"/>
                  </a:lnTo>
                  <a:lnTo>
                    <a:pt x="394345" y="382592"/>
                  </a:lnTo>
                  <a:lnTo>
                    <a:pt x="286171" y="382592"/>
                  </a:lnTo>
                  <a:lnTo>
                    <a:pt x="286171" y="534035"/>
                  </a:lnTo>
                  <a:lnTo>
                    <a:pt x="226489" y="534035"/>
                  </a:lnTo>
                  <a:lnTo>
                    <a:pt x="226489" y="339696"/>
                  </a:lnTo>
                  <a:close/>
                  <a:moveTo>
                    <a:pt x="142877" y="604160"/>
                  </a:moveTo>
                  <a:lnTo>
                    <a:pt x="142877" y="564994"/>
                  </a:lnTo>
                  <a:lnTo>
                    <a:pt x="223385" y="564994"/>
                  </a:lnTo>
                  <a:lnTo>
                    <a:pt x="223385" y="604160"/>
                  </a:lnTo>
                  <a:close/>
                  <a:moveTo>
                    <a:pt x="142876" y="662908"/>
                  </a:moveTo>
                  <a:lnTo>
                    <a:pt x="142876" y="623742"/>
                  </a:lnTo>
                  <a:lnTo>
                    <a:pt x="223384" y="623742"/>
                  </a:lnTo>
                  <a:lnTo>
                    <a:pt x="223384" y="643325"/>
                  </a:lnTo>
                  <a:lnTo>
                    <a:pt x="258198" y="643325"/>
                  </a:lnTo>
                  <a:lnTo>
                    <a:pt x="384399" y="643325"/>
                  </a:lnTo>
                  <a:lnTo>
                    <a:pt x="436621" y="643325"/>
                  </a:lnTo>
                  <a:lnTo>
                    <a:pt x="454028" y="643325"/>
                  </a:lnTo>
                  <a:lnTo>
                    <a:pt x="454028" y="889635"/>
                  </a:lnTo>
                  <a:lnTo>
                    <a:pt x="384399" y="889635"/>
                  </a:lnTo>
                  <a:lnTo>
                    <a:pt x="384399" y="712953"/>
                  </a:lnTo>
                  <a:lnTo>
                    <a:pt x="258198" y="712953"/>
                  </a:lnTo>
                  <a:lnTo>
                    <a:pt x="258198" y="889635"/>
                  </a:lnTo>
                  <a:lnTo>
                    <a:pt x="188570" y="889635"/>
                  </a:lnTo>
                  <a:lnTo>
                    <a:pt x="188570" y="662908"/>
                  </a:lnTo>
                  <a:close/>
                  <a:moveTo>
                    <a:pt x="109552" y="973636"/>
                  </a:moveTo>
                  <a:lnTo>
                    <a:pt x="109552" y="930275"/>
                  </a:lnTo>
                  <a:lnTo>
                    <a:pt x="198682" y="930275"/>
                  </a:lnTo>
                  <a:lnTo>
                    <a:pt x="198682" y="973636"/>
                  </a:lnTo>
                  <a:close/>
                  <a:moveTo>
                    <a:pt x="109551" y="1038676"/>
                  </a:moveTo>
                  <a:lnTo>
                    <a:pt x="109551" y="995316"/>
                  </a:lnTo>
                  <a:lnTo>
                    <a:pt x="198681" y="995316"/>
                  </a:lnTo>
                  <a:lnTo>
                    <a:pt x="198681" y="1016996"/>
                  </a:lnTo>
                  <a:lnTo>
                    <a:pt x="237223" y="1016996"/>
                  </a:lnTo>
                  <a:lnTo>
                    <a:pt x="376941" y="1016996"/>
                  </a:lnTo>
                  <a:lnTo>
                    <a:pt x="434755" y="1016996"/>
                  </a:lnTo>
                  <a:lnTo>
                    <a:pt x="454026" y="1016996"/>
                  </a:lnTo>
                  <a:lnTo>
                    <a:pt x="454026" y="1289685"/>
                  </a:lnTo>
                  <a:lnTo>
                    <a:pt x="376941" y="1289685"/>
                  </a:lnTo>
                  <a:lnTo>
                    <a:pt x="376941" y="1094081"/>
                  </a:lnTo>
                  <a:lnTo>
                    <a:pt x="237223" y="1094081"/>
                  </a:lnTo>
                  <a:lnTo>
                    <a:pt x="237223" y="1289685"/>
                  </a:lnTo>
                  <a:lnTo>
                    <a:pt x="160138" y="1289685"/>
                  </a:lnTo>
                  <a:lnTo>
                    <a:pt x="160138" y="1038676"/>
                  </a:lnTo>
                  <a:close/>
                  <a:moveTo>
                    <a:pt x="60863" y="1373464"/>
                  </a:moveTo>
                  <a:lnTo>
                    <a:pt x="60863" y="1323975"/>
                  </a:lnTo>
                  <a:lnTo>
                    <a:pt x="162591" y="1323975"/>
                  </a:lnTo>
                  <a:lnTo>
                    <a:pt x="162591" y="1373464"/>
                  </a:lnTo>
                  <a:close/>
                  <a:moveTo>
                    <a:pt x="60862" y="1447698"/>
                  </a:moveTo>
                  <a:lnTo>
                    <a:pt x="60862" y="1398208"/>
                  </a:lnTo>
                  <a:lnTo>
                    <a:pt x="162590" y="1398208"/>
                  </a:lnTo>
                  <a:lnTo>
                    <a:pt x="162590" y="1422953"/>
                  </a:lnTo>
                  <a:lnTo>
                    <a:pt x="206581" y="1422953"/>
                  </a:lnTo>
                  <a:lnTo>
                    <a:pt x="366046" y="1422953"/>
                  </a:lnTo>
                  <a:lnTo>
                    <a:pt x="432031" y="1422953"/>
                  </a:lnTo>
                  <a:lnTo>
                    <a:pt x="454027" y="1422953"/>
                  </a:lnTo>
                  <a:lnTo>
                    <a:pt x="454027" y="1734185"/>
                  </a:lnTo>
                  <a:lnTo>
                    <a:pt x="366046" y="1734185"/>
                  </a:lnTo>
                  <a:lnTo>
                    <a:pt x="366046" y="1510934"/>
                  </a:lnTo>
                  <a:lnTo>
                    <a:pt x="206581" y="1510934"/>
                  </a:lnTo>
                  <a:lnTo>
                    <a:pt x="206581" y="1734185"/>
                  </a:lnTo>
                  <a:lnTo>
                    <a:pt x="118600" y="1734185"/>
                  </a:lnTo>
                  <a:lnTo>
                    <a:pt x="118600" y="1447698"/>
                  </a:lnTo>
                  <a:close/>
                  <a:moveTo>
                    <a:pt x="45648" y="1819879"/>
                  </a:moveTo>
                  <a:lnTo>
                    <a:pt x="45648" y="1768475"/>
                  </a:lnTo>
                  <a:lnTo>
                    <a:pt x="151313" y="1768475"/>
                  </a:lnTo>
                  <a:lnTo>
                    <a:pt x="151313" y="1819879"/>
                  </a:lnTo>
                  <a:close/>
                  <a:moveTo>
                    <a:pt x="45647" y="1896986"/>
                  </a:moveTo>
                  <a:lnTo>
                    <a:pt x="45647" y="1845581"/>
                  </a:lnTo>
                  <a:lnTo>
                    <a:pt x="151312" y="1845581"/>
                  </a:lnTo>
                  <a:lnTo>
                    <a:pt x="151312" y="1871283"/>
                  </a:lnTo>
                  <a:lnTo>
                    <a:pt x="197005" y="1871283"/>
                  </a:lnTo>
                  <a:lnTo>
                    <a:pt x="362641" y="1871283"/>
                  </a:lnTo>
                  <a:lnTo>
                    <a:pt x="431180" y="1871283"/>
                  </a:lnTo>
                  <a:lnTo>
                    <a:pt x="454027" y="1871283"/>
                  </a:lnTo>
                  <a:lnTo>
                    <a:pt x="454026" y="2194560"/>
                  </a:lnTo>
                  <a:lnTo>
                    <a:pt x="362641" y="2194560"/>
                  </a:lnTo>
                  <a:lnTo>
                    <a:pt x="362641" y="1962669"/>
                  </a:lnTo>
                  <a:lnTo>
                    <a:pt x="197005" y="1962669"/>
                  </a:lnTo>
                  <a:lnTo>
                    <a:pt x="197005" y="2194560"/>
                  </a:lnTo>
                  <a:lnTo>
                    <a:pt x="105619" y="2194560"/>
                  </a:lnTo>
                  <a:lnTo>
                    <a:pt x="105619" y="1896986"/>
                  </a:lnTo>
                  <a:close/>
                  <a:moveTo>
                    <a:pt x="1" y="2301875"/>
                  </a:moveTo>
                  <a:lnTo>
                    <a:pt x="1" y="2244725"/>
                  </a:lnTo>
                  <a:lnTo>
                    <a:pt x="117476" y="2244725"/>
                  </a:lnTo>
                  <a:lnTo>
                    <a:pt x="117476" y="2301875"/>
                  </a:lnTo>
                  <a:close/>
                  <a:moveTo>
                    <a:pt x="0" y="2387600"/>
                  </a:moveTo>
                  <a:lnTo>
                    <a:pt x="0" y="2330450"/>
                  </a:lnTo>
                  <a:lnTo>
                    <a:pt x="117475" y="2330450"/>
                  </a:lnTo>
                  <a:lnTo>
                    <a:pt x="117475" y="2359025"/>
                  </a:lnTo>
                  <a:lnTo>
                    <a:pt x="168275" y="2359025"/>
                  </a:lnTo>
                  <a:lnTo>
                    <a:pt x="352425" y="2359025"/>
                  </a:lnTo>
                  <a:lnTo>
                    <a:pt x="428625" y="2359025"/>
                  </a:lnTo>
                  <a:lnTo>
                    <a:pt x="454025" y="2359025"/>
                  </a:lnTo>
                  <a:lnTo>
                    <a:pt x="454025" y="2718435"/>
                  </a:lnTo>
                  <a:lnTo>
                    <a:pt x="352425" y="2718435"/>
                  </a:lnTo>
                  <a:lnTo>
                    <a:pt x="352425" y="2460625"/>
                  </a:lnTo>
                  <a:lnTo>
                    <a:pt x="168275" y="2460625"/>
                  </a:lnTo>
                  <a:lnTo>
                    <a:pt x="168275" y="2718435"/>
                  </a:lnTo>
                  <a:lnTo>
                    <a:pt x="66675" y="2718435"/>
                  </a:lnTo>
                  <a:lnTo>
                    <a:pt x="66675" y="238760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7387A7C3-3953-BA2D-C7F7-EAE0BD724954}"/>
                </a:ext>
              </a:extLst>
            </p:cNvPr>
            <p:cNvSpPr/>
            <p:nvPr/>
          </p:nvSpPr>
          <p:spPr>
            <a:xfrm flipH="1">
              <a:off x="8343811" y="2631372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D591D5AE-61CD-64AC-E518-BD874623DD94}"/>
                </a:ext>
              </a:extLst>
            </p:cNvPr>
            <p:cNvSpPr/>
            <p:nvPr/>
          </p:nvSpPr>
          <p:spPr>
            <a:xfrm>
              <a:off x="7357401" y="2631372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64D558A7-64EF-4834-B0D7-FC76F9C3BA60}"/>
                </a:ext>
              </a:extLst>
            </p:cNvPr>
            <p:cNvGrpSpPr/>
            <p:nvPr/>
          </p:nvGrpSpPr>
          <p:grpSpPr>
            <a:xfrm>
              <a:off x="7326151" y="1167401"/>
              <a:ext cx="1153186" cy="2380880"/>
              <a:chOff x="3891254" y="616565"/>
              <a:chExt cx="1153186" cy="2380880"/>
            </a:xfrm>
          </p:grpSpPr>
          <p:sp>
            <p:nvSpPr>
              <p:cNvPr id="112" name="円/楕円 351">
                <a:extLst>
                  <a:ext uri="{FF2B5EF4-FFF2-40B4-BE49-F238E27FC236}">
                    <a16:creationId xmlns:a16="http://schemas.microsoft.com/office/drawing/2014/main" id="{C5F87E9F-D7B5-4AAD-862D-69E187065011}"/>
                  </a:ext>
                </a:extLst>
              </p:cNvPr>
              <p:cNvSpPr/>
              <p:nvPr/>
            </p:nvSpPr>
            <p:spPr>
              <a:xfrm>
                <a:off x="4033004" y="1055000"/>
                <a:ext cx="903328" cy="123906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" name="片側の 2 つの角を丸めた四角形 144">
                <a:extLst>
                  <a:ext uri="{FF2B5EF4-FFF2-40B4-BE49-F238E27FC236}">
                    <a16:creationId xmlns:a16="http://schemas.microsoft.com/office/drawing/2014/main" id="{252D47F2-FF2B-4197-A51B-1D4261F8F939}"/>
                  </a:ext>
                </a:extLst>
              </p:cNvPr>
              <p:cNvSpPr/>
              <p:nvPr/>
            </p:nvSpPr>
            <p:spPr>
              <a:xfrm>
                <a:off x="3996667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210206BD-042B-498A-99BD-0FAB0373761E}"/>
                  </a:ext>
                </a:extLst>
              </p:cNvPr>
              <p:cNvSpPr/>
              <p:nvPr/>
            </p:nvSpPr>
            <p:spPr>
              <a:xfrm>
                <a:off x="4245192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3D0787C2-C023-4AA6-A53C-B83E9066A885}"/>
                  </a:ext>
                </a:extLst>
              </p:cNvPr>
              <p:cNvGrpSpPr/>
              <p:nvPr/>
            </p:nvGrpSpPr>
            <p:grpSpPr>
              <a:xfrm>
                <a:off x="3891254" y="616565"/>
                <a:ext cx="1153186" cy="1280628"/>
                <a:chOff x="3927963" y="3342038"/>
                <a:chExt cx="1079768" cy="1199097"/>
              </a:xfrm>
            </p:grpSpPr>
            <p:sp>
              <p:nvSpPr>
                <p:cNvPr id="117" name="円/楕円 351">
                  <a:extLst>
                    <a:ext uri="{FF2B5EF4-FFF2-40B4-BE49-F238E27FC236}">
                      <a16:creationId xmlns:a16="http://schemas.microsoft.com/office/drawing/2014/main" id="{564AB004-CA26-473B-963D-70C22426F031}"/>
                    </a:ext>
                  </a:extLst>
                </p:cNvPr>
                <p:cNvSpPr/>
                <p:nvPr/>
              </p:nvSpPr>
              <p:spPr>
                <a:xfrm>
                  <a:off x="3971723" y="3440091"/>
                  <a:ext cx="1025889" cy="108947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460616D7-147D-409C-A158-759AC1E2E181}"/>
                    </a:ext>
                  </a:extLst>
                </p:cNvPr>
                <p:cNvGrpSpPr/>
                <p:nvPr/>
              </p:nvGrpSpPr>
              <p:grpSpPr>
                <a:xfrm>
                  <a:off x="3958047" y="3550779"/>
                  <a:ext cx="1049684" cy="990356"/>
                  <a:chOff x="1986974" y="3943263"/>
                  <a:chExt cx="834570" cy="787400"/>
                </a:xfrm>
              </p:grpSpPr>
              <p:grpSp>
                <p:nvGrpSpPr>
                  <p:cNvPr id="127" name="グループ化 126">
                    <a:extLst>
                      <a:ext uri="{FF2B5EF4-FFF2-40B4-BE49-F238E27FC236}">
                        <a16:creationId xmlns:a16="http://schemas.microsoft.com/office/drawing/2014/main" id="{E697C004-1DAA-420C-BBCB-CC2CC2083120}"/>
                      </a:ext>
                    </a:extLst>
                  </p:cNvPr>
                  <p:cNvGrpSpPr/>
                  <p:nvPr/>
                </p:nvGrpSpPr>
                <p:grpSpPr>
                  <a:xfrm>
                    <a:off x="1986974" y="3943263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30" name="グループ化 129">
                      <a:extLst>
                        <a:ext uri="{FF2B5EF4-FFF2-40B4-BE49-F238E27FC236}">
                          <a16:creationId xmlns:a16="http://schemas.microsoft.com/office/drawing/2014/main" id="{34048EEF-81D8-4135-BB05-A922E948A9FE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35" name="円/楕円 370">
                        <a:extLst>
                          <a:ext uri="{FF2B5EF4-FFF2-40B4-BE49-F238E27FC236}">
                            <a16:creationId xmlns:a16="http://schemas.microsoft.com/office/drawing/2014/main" id="{BDBDC380-3973-4EEC-86B3-1E01B4E9859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6" name="円/楕円 371">
                        <a:extLst>
                          <a:ext uri="{FF2B5EF4-FFF2-40B4-BE49-F238E27FC236}">
                            <a16:creationId xmlns:a16="http://schemas.microsoft.com/office/drawing/2014/main" id="{A83D4ECD-2013-41CA-B9EC-89B2CDD05A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31" name="グループ化 130">
                      <a:extLst>
                        <a:ext uri="{FF2B5EF4-FFF2-40B4-BE49-F238E27FC236}">
                          <a16:creationId xmlns:a16="http://schemas.microsoft.com/office/drawing/2014/main" id="{00D60430-2994-494F-81B0-38ABB9FAA30F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33" name="円/楕円 368">
                        <a:extLst>
                          <a:ext uri="{FF2B5EF4-FFF2-40B4-BE49-F238E27FC236}">
                            <a16:creationId xmlns:a16="http://schemas.microsoft.com/office/drawing/2014/main" id="{7F3B55D4-FCDF-48EC-AE75-D4DF5C3414A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4" name="円/楕円 369">
                        <a:extLst>
                          <a:ext uri="{FF2B5EF4-FFF2-40B4-BE49-F238E27FC236}">
                            <a16:creationId xmlns:a16="http://schemas.microsoft.com/office/drawing/2014/main" id="{013F7863-C2D0-4669-A0DB-E1886B5AF36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32" name="円/楕円 367">
                      <a:extLst>
                        <a:ext uri="{FF2B5EF4-FFF2-40B4-BE49-F238E27FC236}">
                          <a16:creationId xmlns:a16="http://schemas.microsoft.com/office/drawing/2014/main" id="{4B72E50C-E4BA-4A46-AA91-E6F23D1F98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9" name="正方形/長方形 67">
                    <a:extLst>
                      <a:ext uri="{FF2B5EF4-FFF2-40B4-BE49-F238E27FC236}">
                        <a16:creationId xmlns:a16="http://schemas.microsoft.com/office/drawing/2014/main" id="{47200B55-D7CE-4BC3-B1DE-D94F561280FD}"/>
                      </a:ext>
                    </a:extLst>
                  </p:cNvPr>
                  <p:cNvSpPr/>
                  <p:nvPr/>
                </p:nvSpPr>
                <p:spPr>
                  <a:xfrm>
                    <a:off x="2379193" y="4553552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9" name="月 118">
                  <a:extLst>
                    <a:ext uri="{FF2B5EF4-FFF2-40B4-BE49-F238E27FC236}">
                      <a16:creationId xmlns:a16="http://schemas.microsoft.com/office/drawing/2014/main" id="{318E659D-DB7F-4981-AF12-833A057AD2D5}"/>
                    </a:ext>
                  </a:extLst>
                </p:cNvPr>
                <p:cNvSpPr/>
                <p:nvPr/>
              </p:nvSpPr>
              <p:spPr>
                <a:xfrm rot="2700000">
                  <a:off x="4120383" y="3342037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" name="月 119">
                  <a:extLst>
                    <a:ext uri="{FF2B5EF4-FFF2-40B4-BE49-F238E27FC236}">
                      <a16:creationId xmlns:a16="http://schemas.microsoft.com/office/drawing/2014/main" id="{62071C7A-5EAC-4432-A3A3-925FE5168FB1}"/>
                    </a:ext>
                  </a:extLst>
                </p:cNvPr>
                <p:cNvSpPr/>
                <p:nvPr/>
              </p:nvSpPr>
              <p:spPr>
                <a:xfrm rot="18900000" flipH="1">
                  <a:off x="4606529" y="3342038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" name="円/楕円 355">
                  <a:extLst>
                    <a:ext uri="{FF2B5EF4-FFF2-40B4-BE49-F238E27FC236}">
                      <a16:creationId xmlns:a16="http://schemas.microsoft.com/office/drawing/2014/main" id="{49FB7B0B-A3AF-4617-A1FA-50D5B36BE3A8}"/>
                    </a:ext>
                  </a:extLst>
                </p:cNvPr>
                <p:cNvSpPr/>
                <p:nvPr/>
              </p:nvSpPr>
              <p:spPr>
                <a:xfrm>
                  <a:off x="4208156" y="3953079"/>
                  <a:ext cx="100936" cy="16411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" name="月 121">
                  <a:extLst>
                    <a:ext uri="{FF2B5EF4-FFF2-40B4-BE49-F238E27FC236}">
                      <a16:creationId xmlns:a16="http://schemas.microsoft.com/office/drawing/2014/main" id="{DC1E4503-75C7-49DA-93DC-4F68FFC7FAB3}"/>
                    </a:ext>
                  </a:extLst>
                </p:cNvPr>
                <p:cNvSpPr/>
                <p:nvPr/>
              </p:nvSpPr>
              <p:spPr>
                <a:xfrm rot="6300000">
                  <a:off x="4222462" y="3795271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" name="円/楕円 355">
                  <a:extLst>
                    <a:ext uri="{FF2B5EF4-FFF2-40B4-BE49-F238E27FC236}">
                      <a16:creationId xmlns:a16="http://schemas.microsoft.com/office/drawing/2014/main" id="{B5168F9B-20FE-4920-854B-28C9694E486C}"/>
                    </a:ext>
                  </a:extLst>
                </p:cNvPr>
                <p:cNvSpPr/>
                <p:nvPr/>
              </p:nvSpPr>
              <p:spPr>
                <a:xfrm>
                  <a:off x="4674881" y="3953079"/>
                  <a:ext cx="100936" cy="16411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" name="月 123">
                  <a:extLst>
                    <a:ext uri="{FF2B5EF4-FFF2-40B4-BE49-F238E27FC236}">
                      <a16:creationId xmlns:a16="http://schemas.microsoft.com/office/drawing/2014/main" id="{7E4ACCC1-23CF-458B-9043-78A963DDE6AF}"/>
                    </a:ext>
                  </a:extLst>
                </p:cNvPr>
                <p:cNvSpPr/>
                <p:nvPr/>
              </p:nvSpPr>
              <p:spPr>
                <a:xfrm rot="4500000">
                  <a:off x="4689187" y="3795271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5" name="円/楕円 355">
                  <a:extLst>
                    <a:ext uri="{FF2B5EF4-FFF2-40B4-BE49-F238E27FC236}">
                      <a16:creationId xmlns:a16="http://schemas.microsoft.com/office/drawing/2014/main" id="{0BEA64ED-7D96-4E76-8AAF-A43172A5F2AF}"/>
                    </a:ext>
                  </a:extLst>
                </p:cNvPr>
                <p:cNvSpPr/>
                <p:nvPr/>
              </p:nvSpPr>
              <p:spPr>
                <a:xfrm>
                  <a:off x="4235764" y="3981673"/>
                  <a:ext cx="45720" cy="4572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6" name="円/楕円 355">
                  <a:extLst>
                    <a:ext uri="{FF2B5EF4-FFF2-40B4-BE49-F238E27FC236}">
                      <a16:creationId xmlns:a16="http://schemas.microsoft.com/office/drawing/2014/main" id="{49EAAE9D-ED6C-4624-8BD0-4156975F877D}"/>
                    </a:ext>
                  </a:extLst>
                </p:cNvPr>
                <p:cNvSpPr/>
                <p:nvPr/>
              </p:nvSpPr>
              <p:spPr>
                <a:xfrm>
                  <a:off x="4702489" y="3981673"/>
                  <a:ext cx="45720" cy="45720"/>
                </a:xfrm>
                <a:prstGeom prst="ellipse">
                  <a:avLst/>
                </a:prstGeom>
                <a:solidFill>
                  <a:schemeClr val="bg1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sp>
          <p:nvSpPr>
            <p:cNvPr id="224" name="円/楕円 27">
              <a:extLst>
                <a:ext uri="{FF2B5EF4-FFF2-40B4-BE49-F238E27FC236}">
                  <a16:creationId xmlns:a16="http://schemas.microsoft.com/office/drawing/2014/main" id="{45D33A9A-5165-B66B-7896-7154A6832817}"/>
                </a:ext>
              </a:extLst>
            </p:cNvPr>
            <p:cNvSpPr/>
            <p:nvPr/>
          </p:nvSpPr>
          <p:spPr>
            <a:xfrm rot="10800000" flipV="1">
              <a:off x="7842006" y="2317130"/>
              <a:ext cx="144005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127 w 3210545"/>
                <a:gd name="connsiteY0" fmla="*/ 245559 h 591844"/>
                <a:gd name="connsiteX1" fmla="*/ 1670964 w 3210545"/>
                <a:gd name="connsiteY1" fmla="*/ 0 h 591844"/>
                <a:gd name="connsiteX2" fmla="*/ 3210545 w 3210545"/>
                <a:gd name="connsiteY2" fmla="*/ 245559 h 591844"/>
                <a:gd name="connsiteX3" fmla="*/ 1605336 w 3210545"/>
                <a:gd name="connsiteY3" fmla="*/ 591844 h 591844"/>
                <a:gd name="connsiteX4" fmla="*/ 127 w 3210545"/>
                <a:gd name="connsiteY4" fmla="*/ 245559 h 591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545" h="591844">
                  <a:moveTo>
                    <a:pt x="127" y="245559"/>
                  </a:moveTo>
                  <a:cubicBezTo>
                    <a:pt x="11065" y="146918"/>
                    <a:pt x="784432" y="0"/>
                    <a:pt x="1670964" y="0"/>
                  </a:cubicBezTo>
                  <a:cubicBezTo>
                    <a:pt x="2557496" y="0"/>
                    <a:pt x="3210545" y="154317"/>
                    <a:pt x="3210545" y="245559"/>
                  </a:cubicBezTo>
                  <a:cubicBezTo>
                    <a:pt x="3210545" y="336801"/>
                    <a:pt x="2491868" y="591844"/>
                    <a:pt x="1605336" y="591844"/>
                  </a:cubicBezTo>
                  <a:cubicBezTo>
                    <a:pt x="718804" y="591844"/>
                    <a:pt x="-10811" y="344200"/>
                    <a:pt x="127" y="245559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35" name="グループ化 234">
            <a:extLst>
              <a:ext uri="{FF2B5EF4-FFF2-40B4-BE49-F238E27FC236}">
                <a16:creationId xmlns:a16="http://schemas.microsoft.com/office/drawing/2014/main" id="{97AC91DF-CF68-CB36-6AFA-BDCF6FFD862F}"/>
              </a:ext>
            </a:extLst>
          </p:cNvPr>
          <p:cNvGrpSpPr/>
          <p:nvPr/>
        </p:nvGrpSpPr>
        <p:grpSpPr>
          <a:xfrm>
            <a:off x="3658038" y="961146"/>
            <a:ext cx="2684089" cy="2587135"/>
            <a:chOff x="3658038" y="961146"/>
            <a:chExt cx="2684089" cy="2587135"/>
          </a:xfrm>
        </p:grpSpPr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34D2499A-BAEB-2224-8467-1D1EFAB29440}"/>
                </a:ext>
              </a:extLst>
            </p:cNvPr>
            <p:cNvGrpSpPr/>
            <p:nvPr/>
          </p:nvGrpSpPr>
          <p:grpSpPr>
            <a:xfrm>
              <a:off x="3658038" y="961146"/>
              <a:ext cx="2684089" cy="2582153"/>
              <a:chOff x="3658038" y="961147"/>
              <a:chExt cx="2684089" cy="2473974"/>
            </a:xfrm>
          </p:grpSpPr>
          <p:grpSp>
            <p:nvGrpSpPr>
              <p:cNvPr id="10" name="グループ化 9">
                <a:extLst>
                  <a:ext uri="{FF2B5EF4-FFF2-40B4-BE49-F238E27FC236}">
                    <a16:creationId xmlns:a16="http://schemas.microsoft.com/office/drawing/2014/main" id="{BF795D4A-1C77-C983-425F-BF1C604AD736}"/>
                  </a:ext>
                </a:extLst>
              </p:cNvPr>
              <p:cNvGrpSpPr/>
              <p:nvPr/>
            </p:nvGrpSpPr>
            <p:grpSpPr>
              <a:xfrm>
                <a:off x="3658038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24" name="フリーフォーム: 図形 23">
                  <a:extLst>
                    <a:ext uri="{FF2B5EF4-FFF2-40B4-BE49-F238E27FC236}">
                      <a16:creationId xmlns:a16="http://schemas.microsoft.com/office/drawing/2014/main" id="{C20201DC-97D2-E1CC-EFDF-323A7A6DD5EE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" name="フリーフォーム: 図形 24">
                  <a:extLst>
                    <a:ext uri="{FF2B5EF4-FFF2-40B4-BE49-F238E27FC236}">
                      <a16:creationId xmlns:a16="http://schemas.microsoft.com/office/drawing/2014/main" id="{18EA4E93-49D4-8254-9B53-6D07235E1E25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6" name="フリーフォーム: 図形 25">
                  <a:extLst>
                    <a:ext uri="{FF2B5EF4-FFF2-40B4-BE49-F238E27FC236}">
                      <a16:creationId xmlns:a16="http://schemas.microsoft.com/office/drawing/2014/main" id="{BADDC9A5-96A2-F5F0-2BD8-F6368C92EEB5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" name="フリーフォーム: 図形 26">
                  <a:extLst>
                    <a:ext uri="{FF2B5EF4-FFF2-40B4-BE49-F238E27FC236}">
                      <a16:creationId xmlns:a16="http://schemas.microsoft.com/office/drawing/2014/main" id="{A9CB9138-347F-AB4E-B304-1DD7BBB574AC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" name="フリーフォーム: 図形 27">
                  <a:extLst>
                    <a:ext uri="{FF2B5EF4-FFF2-40B4-BE49-F238E27FC236}">
                      <a16:creationId xmlns:a16="http://schemas.microsoft.com/office/drawing/2014/main" id="{19FC6CF4-A363-1E37-C83E-CCB75D7405EE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9" name="フリーフォーム: 図形 28">
                  <a:extLst>
                    <a:ext uri="{FF2B5EF4-FFF2-40B4-BE49-F238E27FC236}">
                      <a16:creationId xmlns:a16="http://schemas.microsoft.com/office/drawing/2014/main" id="{2763EAE0-C9AF-AFB3-5E5A-41CFA84836BC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" name="グループ化 10">
                <a:extLst>
                  <a:ext uri="{FF2B5EF4-FFF2-40B4-BE49-F238E27FC236}">
                    <a16:creationId xmlns:a16="http://schemas.microsoft.com/office/drawing/2014/main" id="{2262972D-4CA3-A088-3F60-F6F60F954736}"/>
                  </a:ext>
                </a:extLst>
              </p:cNvPr>
              <p:cNvGrpSpPr/>
              <p:nvPr/>
            </p:nvGrpSpPr>
            <p:grpSpPr>
              <a:xfrm>
                <a:off x="3890225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18" name="フリーフォーム: 図形 17">
                  <a:extLst>
                    <a:ext uri="{FF2B5EF4-FFF2-40B4-BE49-F238E27FC236}">
                      <a16:creationId xmlns:a16="http://schemas.microsoft.com/office/drawing/2014/main" id="{FF4E9709-B9B8-D925-ABAA-F68341B18F5C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9" name="フリーフォーム: 図形 18">
                  <a:extLst>
                    <a:ext uri="{FF2B5EF4-FFF2-40B4-BE49-F238E27FC236}">
                      <a16:creationId xmlns:a16="http://schemas.microsoft.com/office/drawing/2014/main" id="{0157B17A-5895-0281-6851-98137B89FF42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" name="フリーフォーム: 図形 19">
                  <a:extLst>
                    <a:ext uri="{FF2B5EF4-FFF2-40B4-BE49-F238E27FC236}">
                      <a16:creationId xmlns:a16="http://schemas.microsoft.com/office/drawing/2014/main" id="{24972CEE-9ACF-F6CF-F534-254C7BD02A95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" name="フリーフォーム: 図形 20">
                  <a:extLst>
                    <a:ext uri="{FF2B5EF4-FFF2-40B4-BE49-F238E27FC236}">
                      <a16:creationId xmlns:a16="http://schemas.microsoft.com/office/drawing/2014/main" id="{AF96EE5A-C2F2-25B0-B26C-1213D041CD8F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87617A49-763B-B28D-D0D3-17F850E78584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" name="フリーフォーム: 図形 22">
                  <a:extLst>
                    <a:ext uri="{FF2B5EF4-FFF2-40B4-BE49-F238E27FC236}">
                      <a16:creationId xmlns:a16="http://schemas.microsoft.com/office/drawing/2014/main" id="{C9A9E87A-DC29-D409-E0AE-7380EDF7D0CC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28" name="フリーフォーム: 図形 227">
              <a:extLst>
                <a:ext uri="{FF2B5EF4-FFF2-40B4-BE49-F238E27FC236}">
                  <a16:creationId xmlns:a16="http://schemas.microsoft.com/office/drawing/2014/main" id="{1B0B862E-0597-41FE-4D28-AE4C02DC6EBD}"/>
                </a:ext>
              </a:extLst>
            </p:cNvPr>
            <p:cNvSpPr/>
            <p:nvPr/>
          </p:nvSpPr>
          <p:spPr>
            <a:xfrm rot="4861748">
              <a:off x="4789037" y="-17018"/>
              <a:ext cx="413936" cy="2478390"/>
            </a:xfrm>
            <a:custGeom>
              <a:avLst/>
              <a:gdLst>
                <a:gd name="connsiteX0" fmla="*/ 231276 w 454028"/>
                <a:gd name="connsiteY0" fmla="*/ 28039 h 2718435"/>
                <a:gd name="connsiteX1" fmla="*/ 231276 w 454028"/>
                <a:gd name="connsiteY1" fmla="*/ 0 h 2718435"/>
                <a:gd name="connsiteX2" fmla="*/ 288911 w 454028"/>
                <a:gd name="connsiteY2" fmla="*/ 0 h 2718435"/>
                <a:gd name="connsiteX3" fmla="*/ 288911 w 454028"/>
                <a:gd name="connsiteY3" fmla="*/ 28039 h 2718435"/>
                <a:gd name="connsiteX4" fmla="*/ 231275 w 454028"/>
                <a:gd name="connsiteY4" fmla="*/ 70097 h 2718435"/>
                <a:gd name="connsiteX5" fmla="*/ 231275 w 454028"/>
                <a:gd name="connsiteY5" fmla="*/ 42058 h 2718435"/>
                <a:gd name="connsiteX6" fmla="*/ 288910 w 454028"/>
                <a:gd name="connsiteY6" fmla="*/ 42058 h 2718435"/>
                <a:gd name="connsiteX7" fmla="*/ 288910 w 454028"/>
                <a:gd name="connsiteY7" fmla="*/ 56078 h 2718435"/>
                <a:gd name="connsiteX8" fmla="*/ 313834 w 454028"/>
                <a:gd name="connsiteY8" fmla="*/ 56078 h 2718435"/>
                <a:gd name="connsiteX9" fmla="*/ 404181 w 454028"/>
                <a:gd name="connsiteY9" fmla="*/ 56078 h 2718435"/>
                <a:gd name="connsiteX10" fmla="*/ 441566 w 454028"/>
                <a:gd name="connsiteY10" fmla="*/ 56078 h 2718435"/>
                <a:gd name="connsiteX11" fmla="*/ 454028 w 454028"/>
                <a:gd name="connsiteY11" fmla="*/ 56078 h 2718435"/>
                <a:gd name="connsiteX12" fmla="*/ 454028 w 454028"/>
                <a:gd name="connsiteY12" fmla="*/ 232410 h 2718435"/>
                <a:gd name="connsiteX13" fmla="*/ 404181 w 454028"/>
                <a:gd name="connsiteY13" fmla="*/ 232410 h 2718435"/>
                <a:gd name="connsiteX14" fmla="*/ 404181 w 454028"/>
                <a:gd name="connsiteY14" fmla="*/ 105924 h 2718435"/>
                <a:gd name="connsiteX15" fmla="*/ 313834 w 454028"/>
                <a:gd name="connsiteY15" fmla="*/ 105924 h 2718435"/>
                <a:gd name="connsiteX16" fmla="*/ 313834 w 454028"/>
                <a:gd name="connsiteY16" fmla="*/ 232410 h 2718435"/>
                <a:gd name="connsiteX17" fmla="*/ 263987 w 454028"/>
                <a:gd name="connsiteY17" fmla="*/ 232410 h 2718435"/>
                <a:gd name="connsiteX18" fmla="*/ 263987 w 454028"/>
                <a:gd name="connsiteY18" fmla="*/ 70097 h 2718435"/>
                <a:gd name="connsiteX19" fmla="*/ 187324 w 454028"/>
                <a:gd name="connsiteY19" fmla="*/ 289339 h 2718435"/>
                <a:gd name="connsiteX20" fmla="*/ 187324 w 454028"/>
                <a:gd name="connsiteY20" fmla="*/ 255768 h 2718435"/>
                <a:gd name="connsiteX21" fmla="*/ 256331 w 454028"/>
                <a:gd name="connsiteY21" fmla="*/ 255768 h 2718435"/>
                <a:gd name="connsiteX22" fmla="*/ 256331 w 454028"/>
                <a:gd name="connsiteY22" fmla="*/ 289339 h 2718435"/>
                <a:gd name="connsiteX23" fmla="*/ 187323 w 454028"/>
                <a:gd name="connsiteY23" fmla="*/ 339696 h 2718435"/>
                <a:gd name="connsiteX24" fmla="*/ 187323 w 454028"/>
                <a:gd name="connsiteY24" fmla="*/ 306125 h 2718435"/>
                <a:gd name="connsiteX25" fmla="*/ 256330 w 454028"/>
                <a:gd name="connsiteY25" fmla="*/ 306125 h 2718435"/>
                <a:gd name="connsiteX26" fmla="*/ 256330 w 454028"/>
                <a:gd name="connsiteY26" fmla="*/ 322910 h 2718435"/>
                <a:gd name="connsiteX27" fmla="*/ 286171 w 454028"/>
                <a:gd name="connsiteY27" fmla="*/ 322910 h 2718435"/>
                <a:gd name="connsiteX28" fmla="*/ 394345 w 454028"/>
                <a:gd name="connsiteY28" fmla="*/ 322910 h 2718435"/>
                <a:gd name="connsiteX29" fmla="*/ 439107 w 454028"/>
                <a:gd name="connsiteY29" fmla="*/ 322910 h 2718435"/>
                <a:gd name="connsiteX30" fmla="*/ 454027 w 454028"/>
                <a:gd name="connsiteY30" fmla="*/ 322910 h 2718435"/>
                <a:gd name="connsiteX31" fmla="*/ 454027 w 454028"/>
                <a:gd name="connsiteY31" fmla="*/ 534035 h 2718435"/>
                <a:gd name="connsiteX32" fmla="*/ 394345 w 454028"/>
                <a:gd name="connsiteY32" fmla="*/ 534035 h 2718435"/>
                <a:gd name="connsiteX33" fmla="*/ 394345 w 454028"/>
                <a:gd name="connsiteY33" fmla="*/ 382592 h 2718435"/>
                <a:gd name="connsiteX34" fmla="*/ 286171 w 454028"/>
                <a:gd name="connsiteY34" fmla="*/ 382592 h 2718435"/>
                <a:gd name="connsiteX35" fmla="*/ 286171 w 454028"/>
                <a:gd name="connsiteY35" fmla="*/ 534035 h 2718435"/>
                <a:gd name="connsiteX36" fmla="*/ 226489 w 454028"/>
                <a:gd name="connsiteY36" fmla="*/ 534035 h 2718435"/>
                <a:gd name="connsiteX37" fmla="*/ 226489 w 454028"/>
                <a:gd name="connsiteY37" fmla="*/ 339696 h 2718435"/>
                <a:gd name="connsiteX38" fmla="*/ 142877 w 454028"/>
                <a:gd name="connsiteY38" fmla="*/ 604160 h 2718435"/>
                <a:gd name="connsiteX39" fmla="*/ 142877 w 454028"/>
                <a:gd name="connsiteY39" fmla="*/ 564994 h 2718435"/>
                <a:gd name="connsiteX40" fmla="*/ 223385 w 454028"/>
                <a:gd name="connsiteY40" fmla="*/ 564994 h 2718435"/>
                <a:gd name="connsiteX41" fmla="*/ 223385 w 454028"/>
                <a:gd name="connsiteY41" fmla="*/ 604160 h 2718435"/>
                <a:gd name="connsiteX42" fmla="*/ 142876 w 454028"/>
                <a:gd name="connsiteY42" fmla="*/ 662908 h 2718435"/>
                <a:gd name="connsiteX43" fmla="*/ 142876 w 454028"/>
                <a:gd name="connsiteY43" fmla="*/ 623742 h 2718435"/>
                <a:gd name="connsiteX44" fmla="*/ 223384 w 454028"/>
                <a:gd name="connsiteY44" fmla="*/ 623742 h 2718435"/>
                <a:gd name="connsiteX45" fmla="*/ 223384 w 454028"/>
                <a:gd name="connsiteY45" fmla="*/ 643325 h 2718435"/>
                <a:gd name="connsiteX46" fmla="*/ 258198 w 454028"/>
                <a:gd name="connsiteY46" fmla="*/ 643325 h 2718435"/>
                <a:gd name="connsiteX47" fmla="*/ 384399 w 454028"/>
                <a:gd name="connsiteY47" fmla="*/ 643325 h 2718435"/>
                <a:gd name="connsiteX48" fmla="*/ 436621 w 454028"/>
                <a:gd name="connsiteY48" fmla="*/ 643325 h 2718435"/>
                <a:gd name="connsiteX49" fmla="*/ 454028 w 454028"/>
                <a:gd name="connsiteY49" fmla="*/ 643325 h 2718435"/>
                <a:gd name="connsiteX50" fmla="*/ 454028 w 454028"/>
                <a:gd name="connsiteY50" fmla="*/ 889635 h 2718435"/>
                <a:gd name="connsiteX51" fmla="*/ 384399 w 454028"/>
                <a:gd name="connsiteY51" fmla="*/ 889635 h 2718435"/>
                <a:gd name="connsiteX52" fmla="*/ 384399 w 454028"/>
                <a:gd name="connsiteY52" fmla="*/ 712953 h 2718435"/>
                <a:gd name="connsiteX53" fmla="*/ 258198 w 454028"/>
                <a:gd name="connsiteY53" fmla="*/ 712953 h 2718435"/>
                <a:gd name="connsiteX54" fmla="*/ 258198 w 454028"/>
                <a:gd name="connsiteY54" fmla="*/ 889635 h 2718435"/>
                <a:gd name="connsiteX55" fmla="*/ 188570 w 454028"/>
                <a:gd name="connsiteY55" fmla="*/ 889635 h 2718435"/>
                <a:gd name="connsiteX56" fmla="*/ 188570 w 454028"/>
                <a:gd name="connsiteY56" fmla="*/ 662908 h 2718435"/>
                <a:gd name="connsiteX57" fmla="*/ 109552 w 454028"/>
                <a:gd name="connsiteY57" fmla="*/ 973636 h 2718435"/>
                <a:gd name="connsiteX58" fmla="*/ 109552 w 454028"/>
                <a:gd name="connsiteY58" fmla="*/ 930275 h 2718435"/>
                <a:gd name="connsiteX59" fmla="*/ 198682 w 454028"/>
                <a:gd name="connsiteY59" fmla="*/ 930275 h 2718435"/>
                <a:gd name="connsiteX60" fmla="*/ 198682 w 454028"/>
                <a:gd name="connsiteY60" fmla="*/ 973636 h 2718435"/>
                <a:gd name="connsiteX61" fmla="*/ 109551 w 454028"/>
                <a:gd name="connsiteY61" fmla="*/ 1038676 h 2718435"/>
                <a:gd name="connsiteX62" fmla="*/ 109551 w 454028"/>
                <a:gd name="connsiteY62" fmla="*/ 995316 h 2718435"/>
                <a:gd name="connsiteX63" fmla="*/ 198681 w 454028"/>
                <a:gd name="connsiteY63" fmla="*/ 995316 h 2718435"/>
                <a:gd name="connsiteX64" fmla="*/ 198681 w 454028"/>
                <a:gd name="connsiteY64" fmla="*/ 1016996 h 2718435"/>
                <a:gd name="connsiteX65" fmla="*/ 237223 w 454028"/>
                <a:gd name="connsiteY65" fmla="*/ 1016996 h 2718435"/>
                <a:gd name="connsiteX66" fmla="*/ 376941 w 454028"/>
                <a:gd name="connsiteY66" fmla="*/ 1016996 h 2718435"/>
                <a:gd name="connsiteX67" fmla="*/ 434755 w 454028"/>
                <a:gd name="connsiteY67" fmla="*/ 1016996 h 2718435"/>
                <a:gd name="connsiteX68" fmla="*/ 454026 w 454028"/>
                <a:gd name="connsiteY68" fmla="*/ 1016996 h 2718435"/>
                <a:gd name="connsiteX69" fmla="*/ 454026 w 454028"/>
                <a:gd name="connsiteY69" fmla="*/ 1289685 h 2718435"/>
                <a:gd name="connsiteX70" fmla="*/ 376941 w 454028"/>
                <a:gd name="connsiteY70" fmla="*/ 1289685 h 2718435"/>
                <a:gd name="connsiteX71" fmla="*/ 376941 w 454028"/>
                <a:gd name="connsiteY71" fmla="*/ 1094081 h 2718435"/>
                <a:gd name="connsiteX72" fmla="*/ 237223 w 454028"/>
                <a:gd name="connsiteY72" fmla="*/ 1094081 h 2718435"/>
                <a:gd name="connsiteX73" fmla="*/ 237223 w 454028"/>
                <a:gd name="connsiteY73" fmla="*/ 1289685 h 2718435"/>
                <a:gd name="connsiteX74" fmla="*/ 160138 w 454028"/>
                <a:gd name="connsiteY74" fmla="*/ 1289685 h 2718435"/>
                <a:gd name="connsiteX75" fmla="*/ 160138 w 454028"/>
                <a:gd name="connsiteY75" fmla="*/ 1038676 h 2718435"/>
                <a:gd name="connsiteX76" fmla="*/ 60863 w 454028"/>
                <a:gd name="connsiteY76" fmla="*/ 1373464 h 2718435"/>
                <a:gd name="connsiteX77" fmla="*/ 60863 w 454028"/>
                <a:gd name="connsiteY77" fmla="*/ 1323975 h 2718435"/>
                <a:gd name="connsiteX78" fmla="*/ 162591 w 454028"/>
                <a:gd name="connsiteY78" fmla="*/ 1323975 h 2718435"/>
                <a:gd name="connsiteX79" fmla="*/ 162591 w 454028"/>
                <a:gd name="connsiteY79" fmla="*/ 1373464 h 2718435"/>
                <a:gd name="connsiteX80" fmla="*/ 60862 w 454028"/>
                <a:gd name="connsiteY80" fmla="*/ 1447698 h 2718435"/>
                <a:gd name="connsiteX81" fmla="*/ 60862 w 454028"/>
                <a:gd name="connsiteY81" fmla="*/ 1398208 h 2718435"/>
                <a:gd name="connsiteX82" fmla="*/ 162590 w 454028"/>
                <a:gd name="connsiteY82" fmla="*/ 1398208 h 2718435"/>
                <a:gd name="connsiteX83" fmla="*/ 162590 w 454028"/>
                <a:gd name="connsiteY83" fmla="*/ 1422953 h 2718435"/>
                <a:gd name="connsiteX84" fmla="*/ 206581 w 454028"/>
                <a:gd name="connsiteY84" fmla="*/ 1422953 h 2718435"/>
                <a:gd name="connsiteX85" fmla="*/ 366046 w 454028"/>
                <a:gd name="connsiteY85" fmla="*/ 1422953 h 2718435"/>
                <a:gd name="connsiteX86" fmla="*/ 432031 w 454028"/>
                <a:gd name="connsiteY86" fmla="*/ 1422953 h 2718435"/>
                <a:gd name="connsiteX87" fmla="*/ 454027 w 454028"/>
                <a:gd name="connsiteY87" fmla="*/ 1422953 h 2718435"/>
                <a:gd name="connsiteX88" fmla="*/ 454027 w 454028"/>
                <a:gd name="connsiteY88" fmla="*/ 1734185 h 2718435"/>
                <a:gd name="connsiteX89" fmla="*/ 366046 w 454028"/>
                <a:gd name="connsiteY89" fmla="*/ 1734185 h 2718435"/>
                <a:gd name="connsiteX90" fmla="*/ 366046 w 454028"/>
                <a:gd name="connsiteY90" fmla="*/ 1510934 h 2718435"/>
                <a:gd name="connsiteX91" fmla="*/ 206581 w 454028"/>
                <a:gd name="connsiteY91" fmla="*/ 1510934 h 2718435"/>
                <a:gd name="connsiteX92" fmla="*/ 206581 w 454028"/>
                <a:gd name="connsiteY92" fmla="*/ 1734185 h 2718435"/>
                <a:gd name="connsiteX93" fmla="*/ 118600 w 454028"/>
                <a:gd name="connsiteY93" fmla="*/ 1734185 h 2718435"/>
                <a:gd name="connsiteX94" fmla="*/ 118600 w 454028"/>
                <a:gd name="connsiteY94" fmla="*/ 1447698 h 2718435"/>
                <a:gd name="connsiteX95" fmla="*/ 45648 w 454028"/>
                <a:gd name="connsiteY95" fmla="*/ 1819879 h 2718435"/>
                <a:gd name="connsiteX96" fmla="*/ 45648 w 454028"/>
                <a:gd name="connsiteY96" fmla="*/ 1768475 h 2718435"/>
                <a:gd name="connsiteX97" fmla="*/ 151313 w 454028"/>
                <a:gd name="connsiteY97" fmla="*/ 1768475 h 2718435"/>
                <a:gd name="connsiteX98" fmla="*/ 151313 w 454028"/>
                <a:gd name="connsiteY98" fmla="*/ 1819879 h 2718435"/>
                <a:gd name="connsiteX99" fmla="*/ 45647 w 454028"/>
                <a:gd name="connsiteY99" fmla="*/ 1896986 h 2718435"/>
                <a:gd name="connsiteX100" fmla="*/ 45647 w 454028"/>
                <a:gd name="connsiteY100" fmla="*/ 1845581 h 2718435"/>
                <a:gd name="connsiteX101" fmla="*/ 151312 w 454028"/>
                <a:gd name="connsiteY101" fmla="*/ 1845581 h 2718435"/>
                <a:gd name="connsiteX102" fmla="*/ 151312 w 454028"/>
                <a:gd name="connsiteY102" fmla="*/ 1871283 h 2718435"/>
                <a:gd name="connsiteX103" fmla="*/ 197005 w 454028"/>
                <a:gd name="connsiteY103" fmla="*/ 1871283 h 2718435"/>
                <a:gd name="connsiteX104" fmla="*/ 362641 w 454028"/>
                <a:gd name="connsiteY104" fmla="*/ 1871283 h 2718435"/>
                <a:gd name="connsiteX105" fmla="*/ 431180 w 454028"/>
                <a:gd name="connsiteY105" fmla="*/ 1871283 h 2718435"/>
                <a:gd name="connsiteX106" fmla="*/ 454027 w 454028"/>
                <a:gd name="connsiteY106" fmla="*/ 1871283 h 2718435"/>
                <a:gd name="connsiteX107" fmla="*/ 454026 w 454028"/>
                <a:gd name="connsiteY107" fmla="*/ 2194560 h 2718435"/>
                <a:gd name="connsiteX108" fmla="*/ 362641 w 454028"/>
                <a:gd name="connsiteY108" fmla="*/ 2194560 h 2718435"/>
                <a:gd name="connsiteX109" fmla="*/ 362641 w 454028"/>
                <a:gd name="connsiteY109" fmla="*/ 1962669 h 2718435"/>
                <a:gd name="connsiteX110" fmla="*/ 197005 w 454028"/>
                <a:gd name="connsiteY110" fmla="*/ 1962669 h 2718435"/>
                <a:gd name="connsiteX111" fmla="*/ 197005 w 454028"/>
                <a:gd name="connsiteY111" fmla="*/ 2194560 h 2718435"/>
                <a:gd name="connsiteX112" fmla="*/ 105619 w 454028"/>
                <a:gd name="connsiteY112" fmla="*/ 2194560 h 2718435"/>
                <a:gd name="connsiteX113" fmla="*/ 105619 w 454028"/>
                <a:gd name="connsiteY113" fmla="*/ 1896986 h 2718435"/>
                <a:gd name="connsiteX114" fmla="*/ 1 w 454028"/>
                <a:gd name="connsiteY114" fmla="*/ 2301875 h 2718435"/>
                <a:gd name="connsiteX115" fmla="*/ 1 w 454028"/>
                <a:gd name="connsiteY115" fmla="*/ 2244725 h 2718435"/>
                <a:gd name="connsiteX116" fmla="*/ 117476 w 454028"/>
                <a:gd name="connsiteY116" fmla="*/ 2244725 h 2718435"/>
                <a:gd name="connsiteX117" fmla="*/ 117476 w 454028"/>
                <a:gd name="connsiteY117" fmla="*/ 2301875 h 2718435"/>
                <a:gd name="connsiteX118" fmla="*/ 0 w 454028"/>
                <a:gd name="connsiteY118" fmla="*/ 2387600 h 2718435"/>
                <a:gd name="connsiteX119" fmla="*/ 0 w 454028"/>
                <a:gd name="connsiteY119" fmla="*/ 2330450 h 2718435"/>
                <a:gd name="connsiteX120" fmla="*/ 117475 w 454028"/>
                <a:gd name="connsiteY120" fmla="*/ 2330450 h 2718435"/>
                <a:gd name="connsiteX121" fmla="*/ 117475 w 454028"/>
                <a:gd name="connsiteY121" fmla="*/ 2359025 h 2718435"/>
                <a:gd name="connsiteX122" fmla="*/ 168275 w 454028"/>
                <a:gd name="connsiteY122" fmla="*/ 2359025 h 2718435"/>
                <a:gd name="connsiteX123" fmla="*/ 352425 w 454028"/>
                <a:gd name="connsiteY123" fmla="*/ 2359025 h 2718435"/>
                <a:gd name="connsiteX124" fmla="*/ 428625 w 454028"/>
                <a:gd name="connsiteY124" fmla="*/ 2359025 h 2718435"/>
                <a:gd name="connsiteX125" fmla="*/ 454025 w 454028"/>
                <a:gd name="connsiteY125" fmla="*/ 2359025 h 2718435"/>
                <a:gd name="connsiteX126" fmla="*/ 454025 w 454028"/>
                <a:gd name="connsiteY126" fmla="*/ 2718435 h 2718435"/>
                <a:gd name="connsiteX127" fmla="*/ 352425 w 454028"/>
                <a:gd name="connsiteY127" fmla="*/ 2718435 h 2718435"/>
                <a:gd name="connsiteX128" fmla="*/ 352425 w 454028"/>
                <a:gd name="connsiteY128" fmla="*/ 2460625 h 2718435"/>
                <a:gd name="connsiteX129" fmla="*/ 168275 w 454028"/>
                <a:gd name="connsiteY129" fmla="*/ 2460625 h 2718435"/>
                <a:gd name="connsiteX130" fmla="*/ 168275 w 454028"/>
                <a:gd name="connsiteY130" fmla="*/ 2718435 h 2718435"/>
                <a:gd name="connsiteX131" fmla="*/ 66675 w 454028"/>
                <a:gd name="connsiteY131" fmla="*/ 2718435 h 2718435"/>
                <a:gd name="connsiteX132" fmla="*/ 66675 w 454028"/>
                <a:gd name="connsiteY132" fmla="*/ 2387600 h 2718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454028" h="2718435">
                  <a:moveTo>
                    <a:pt x="231276" y="28039"/>
                  </a:moveTo>
                  <a:lnTo>
                    <a:pt x="231276" y="0"/>
                  </a:lnTo>
                  <a:lnTo>
                    <a:pt x="288911" y="0"/>
                  </a:lnTo>
                  <a:lnTo>
                    <a:pt x="288911" y="28039"/>
                  </a:lnTo>
                  <a:close/>
                  <a:moveTo>
                    <a:pt x="231275" y="70097"/>
                  </a:moveTo>
                  <a:lnTo>
                    <a:pt x="231275" y="42058"/>
                  </a:lnTo>
                  <a:lnTo>
                    <a:pt x="288910" y="42058"/>
                  </a:lnTo>
                  <a:lnTo>
                    <a:pt x="288910" y="56078"/>
                  </a:lnTo>
                  <a:lnTo>
                    <a:pt x="313834" y="56078"/>
                  </a:lnTo>
                  <a:lnTo>
                    <a:pt x="404181" y="56078"/>
                  </a:lnTo>
                  <a:lnTo>
                    <a:pt x="441566" y="56078"/>
                  </a:lnTo>
                  <a:lnTo>
                    <a:pt x="454028" y="56078"/>
                  </a:lnTo>
                  <a:lnTo>
                    <a:pt x="454028" y="232410"/>
                  </a:lnTo>
                  <a:lnTo>
                    <a:pt x="404181" y="232410"/>
                  </a:lnTo>
                  <a:lnTo>
                    <a:pt x="404181" y="105924"/>
                  </a:lnTo>
                  <a:lnTo>
                    <a:pt x="313834" y="105924"/>
                  </a:lnTo>
                  <a:lnTo>
                    <a:pt x="313834" y="232410"/>
                  </a:lnTo>
                  <a:lnTo>
                    <a:pt x="263987" y="232410"/>
                  </a:lnTo>
                  <a:lnTo>
                    <a:pt x="263987" y="70097"/>
                  </a:lnTo>
                  <a:close/>
                  <a:moveTo>
                    <a:pt x="187324" y="289339"/>
                  </a:moveTo>
                  <a:lnTo>
                    <a:pt x="187324" y="255768"/>
                  </a:lnTo>
                  <a:lnTo>
                    <a:pt x="256331" y="255768"/>
                  </a:lnTo>
                  <a:lnTo>
                    <a:pt x="256331" y="289339"/>
                  </a:lnTo>
                  <a:close/>
                  <a:moveTo>
                    <a:pt x="187323" y="339696"/>
                  </a:moveTo>
                  <a:lnTo>
                    <a:pt x="187323" y="306125"/>
                  </a:lnTo>
                  <a:lnTo>
                    <a:pt x="256330" y="306125"/>
                  </a:lnTo>
                  <a:lnTo>
                    <a:pt x="256330" y="322910"/>
                  </a:lnTo>
                  <a:lnTo>
                    <a:pt x="286171" y="322910"/>
                  </a:lnTo>
                  <a:lnTo>
                    <a:pt x="394345" y="322910"/>
                  </a:lnTo>
                  <a:lnTo>
                    <a:pt x="439107" y="322910"/>
                  </a:lnTo>
                  <a:lnTo>
                    <a:pt x="454027" y="322910"/>
                  </a:lnTo>
                  <a:lnTo>
                    <a:pt x="454027" y="534035"/>
                  </a:lnTo>
                  <a:lnTo>
                    <a:pt x="394345" y="534035"/>
                  </a:lnTo>
                  <a:lnTo>
                    <a:pt x="394345" y="382592"/>
                  </a:lnTo>
                  <a:lnTo>
                    <a:pt x="286171" y="382592"/>
                  </a:lnTo>
                  <a:lnTo>
                    <a:pt x="286171" y="534035"/>
                  </a:lnTo>
                  <a:lnTo>
                    <a:pt x="226489" y="534035"/>
                  </a:lnTo>
                  <a:lnTo>
                    <a:pt x="226489" y="339696"/>
                  </a:lnTo>
                  <a:close/>
                  <a:moveTo>
                    <a:pt x="142877" y="604160"/>
                  </a:moveTo>
                  <a:lnTo>
                    <a:pt x="142877" y="564994"/>
                  </a:lnTo>
                  <a:lnTo>
                    <a:pt x="223385" y="564994"/>
                  </a:lnTo>
                  <a:lnTo>
                    <a:pt x="223385" y="604160"/>
                  </a:lnTo>
                  <a:close/>
                  <a:moveTo>
                    <a:pt x="142876" y="662908"/>
                  </a:moveTo>
                  <a:lnTo>
                    <a:pt x="142876" y="623742"/>
                  </a:lnTo>
                  <a:lnTo>
                    <a:pt x="223384" y="623742"/>
                  </a:lnTo>
                  <a:lnTo>
                    <a:pt x="223384" y="643325"/>
                  </a:lnTo>
                  <a:lnTo>
                    <a:pt x="258198" y="643325"/>
                  </a:lnTo>
                  <a:lnTo>
                    <a:pt x="384399" y="643325"/>
                  </a:lnTo>
                  <a:lnTo>
                    <a:pt x="436621" y="643325"/>
                  </a:lnTo>
                  <a:lnTo>
                    <a:pt x="454028" y="643325"/>
                  </a:lnTo>
                  <a:lnTo>
                    <a:pt x="454028" y="889635"/>
                  </a:lnTo>
                  <a:lnTo>
                    <a:pt x="384399" y="889635"/>
                  </a:lnTo>
                  <a:lnTo>
                    <a:pt x="384399" y="712953"/>
                  </a:lnTo>
                  <a:lnTo>
                    <a:pt x="258198" y="712953"/>
                  </a:lnTo>
                  <a:lnTo>
                    <a:pt x="258198" y="889635"/>
                  </a:lnTo>
                  <a:lnTo>
                    <a:pt x="188570" y="889635"/>
                  </a:lnTo>
                  <a:lnTo>
                    <a:pt x="188570" y="662908"/>
                  </a:lnTo>
                  <a:close/>
                  <a:moveTo>
                    <a:pt x="109552" y="973636"/>
                  </a:moveTo>
                  <a:lnTo>
                    <a:pt x="109552" y="930275"/>
                  </a:lnTo>
                  <a:lnTo>
                    <a:pt x="198682" y="930275"/>
                  </a:lnTo>
                  <a:lnTo>
                    <a:pt x="198682" y="973636"/>
                  </a:lnTo>
                  <a:close/>
                  <a:moveTo>
                    <a:pt x="109551" y="1038676"/>
                  </a:moveTo>
                  <a:lnTo>
                    <a:pt x="109551" y="995316"/>
                  </a:lnTo>
                  <a:lnTo>
                    <a:pt x="198681" y="995316"/>
                  </a:lnTo>
                  <a:lnTo>
                    <a:pt x="198681" y="1016996"/>
                  </a:lnTo>
                  <a:lnTo>
                    <a:pt x="237223" y="1016996"/>
                  </a:lnTo>
                  <a:lnTo>
                    <a:pt x="376941" y="1016996"/>
                  </a:lnTo>
                  <a:lnTo>
                    <a:pt x="434755" y="1016996"/>
                  </a:lnTo>
                  <a:lnTo>
                    <a:pt x="454026" y="1016996"/>
                  </a:lnTo>
                  <a:lnTo>
                    <a:pt x="454026" y="1289685"/>
                  </a:lnTo>
                  <a:lnTo>
                    <a:pt x="376941" y="1289685"/>
                  </a:lnTo>
                  <a:lnTo>
                    <a:pt x="376941" y="1094081"/>
                  </a:lnTo>
                  <a:lnTo>
                    <a:pt x="237223" y="1094081"/>
                  </a:lnTo>
                  <a:lnTo>
                    <a:pt x="237223" y="1289685"/>
                  </a:lnTo>
                  <a:lnTo>
                    <a:pt x="160138" y="1289685"/>
                  </a:lnTo>
                  <a:lnTo>
                    <a:pt x="160138" y="1038676"/>
                  </a:lnTo>
                  <a:close/>
                  <a:moveTo>
                    <a:pt x="60863" y="1373464"/>
                  </a:moveTo>
                  <a:lnTo>
                    <a:pt x="60863" y="1323975"/>
                  </a:lnTo>
                  <a:lnTo>
                    <a:pt x="162591" y="1323975"/>
                  </a:lnTo>
                  <a:lnTo>
                    <a:pt x="162591" y="1373464"/>
                  </a:lnTo>
                  <a:close/>
                  <a:moveTo>
                    <a:pt x="60862" y="1447698"/>
                  </a:moveTo>
                  <a:lnTo>
                    <a:pt x="60862" y="1398208"/>
                  </a:lnTo>
                  <a:lnTo>
                    <a:pt x="162590" y="1398208"/>
                  </a:lnTo>
                  <a:lnTo>
                    <a:pt x="162590" y="1422953"/>
                  </a:lnTo>
                  <a:lnTo>
                    <a:pt x="206581" y="1422953"/>
                  </a:lnTo>
                  <a:lnTo>
                    <a:pt x="366046" y="1422953"/>
                  </a:lnTo>
                  <a:lnTo>
                    <a:pt x="432031" y="1422953"/>
                  </a:lnTo>
                  <a:lnTo>
                    <a:pt x="454027" y="1422953"/>
                  </a:lnTo>
                  <a:lnTo>
                    <a:pt x="454027" y="1734185"/>
                  </a:lnTo>
                  <a:lnTo>
                    <a:pt x="366046" y="1734185"/>
                  </a:lnTo>
                  <a:lnTo>
                    <a:pt x="366046" y="1510934"/>
                  </a:lnTo>
                  <a:lnTo>
                    <a:pt x="206581" y="1510934"/>
                  </a:lnTo>
                  <a:lnTo>
                    <a:pt x="206581" y="1734185"/>
                  </a:lnTo>
                  <a:lnTo>
                    <a:pt x="118600" y="1734185"/>
                  </a:lnTo>
                  <a:lnTo>
                    <a:pt x="118600" y="1447698"/>
                  </a:lnTo>
                  <a:close/>
                  <a:moveTo>
                    <a:pt x="45648" y="1819879"/>
                  </a:moveTo>
                  <a:lnTo>
                    <a:pt x="45648" y="1768475"/>
                  </a:lnTo>
                  <a:lnTo>
                    <a:pt x="151313" y="1768475"/>
                  </a:lnTo>
                  <a:lnTo>
                    <a:pt x="151313" y="1819879"/>
                  </a:lnTo>
                  <a:close/>
                  <a:moveTo>
                    <a:pt x="45647" y="1896986"/>
                  </a:moveTo>
                  <a:lnTo>
                    <a:pt x="45647" y="1845581"/>
                  </a:lnTo>
                  <a:lnTo>
                    <a:pt x="151312" y="1845581"/>
                  </a:lnTo>
                  <a:lnTo>
                    <a:pt x="151312" y="1871283"/>
                  </a:lnTo>
                  <a:lnTo>
                    <a:pt x="197005" y="1871283"/>
                  </a:lnTo>
                  <a:lnTo>
                    <a:pt x="362641" y="1871283"/>
                  </a:lnTo>
                  <a:lnTo>
                    <a:pt x="431180" y="1871283"/>
                  </a:lnTo>
                  <a:lnTo>
                    <a:pt x="454027" y="1871283"/>
                  </a:lnTo>
                  <a:lnTo>
                    <a:pt x="454026" y="2194560"/>
                  </a:lnTo>
                  <a:lnTo>
                    <a:pt x="362641" y="2194560"/>
                  </a:lnTo>
                  <a:lnTo>
                    <a:pt x="362641" y="1962669"/>
                  </a:lnTo>
                  <a:lnTo>
                    <a:pt x="197005" y="1962669"/>
                  </a:lnTo>
                  <a:lnTo>
                    <a:pt x="197005" y="2194560"/>
                  </a:lnTo>
                  <a:lnTo>
                    <a:pt x="105619" y="2194560"/>
                  </a:lnTo>
                  <a:lnTo>
                    <a:pt x="105619" y="1896986"/>
                  </a:lnTo>
                  <a:close/>
                  <a:moveTo>
                    <a:pt x="1" y="2301875"/>
                  </a:moveTo>
                  <a:lnTo>
                    <a:pt x="1" y="2244725"/>
                  </a:lnTo>
                  <a:lnTo>
                    <a:pt x="117476" y="2244725"/>
                  </a:lnTo>
                  <a:lnTo>
                    <a:pt x="117476" y="2301875"/>
                  </a:lnTo>
                  <a:close/>
                  <a:moveTo>
                    <a:pt x="0" y="2387600"/>
                  </a:moveTo>
                  <a:lnTo>
                    <a:pt x="0" y="2330450"/>
                  </a:lnTo>
                  <a:lnTo>
                    <a:pt x="117475" y="2330450"/>
                  </a:lnTo>
                  <a:lnTo>
                    <a:pt x="117475" y="2359025"/>
                  </a:lnTo>
                  <a:lnTo>
                    <a:pt x="168275" y="2359025"/>
                  </a:lnTo>
                  <a:lnTo>
                    <a:pt x="352425" y="2359025"/>
                  </a:lnTo>
                  <a:lnTo>
                    <a:pt x="428625" y="2359025"/>
                  </a:lnTo>
                  <a:lnTo>
                    <a:pt x="454025" y="2359025"/>
                  </a:lnTo>
                  <a:lnTo>
                    <a:pt x="454025" y="2718435"/>
                  </a:lnTo>
                  <a:lnTo>
                    <a:pt x="352425" y="2718435"/>
                  </a:lnTo>
                  <a:lnTo>
                    <a:pt x="352425" y="2460625"/>
                  </a:lnTo>
                  <a:lnTo>
                    <a:pt x="168275" y="2460625"/>
                  </a:lnTo>
                  <a:lnTo>
                    <a:pt x="168275" y="2718435"/>
                  </a:lnTo>
                  <a:lnTo>
                    <a:pt x="66675" y="2718435"/>
                  </a:lnTo>
                  <a:lnTo>
                    <a:pt x="66675" y="238760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173FB4F3-DF60-8428-C91B-361BC6720081}"/>
                </a:ext>
              </a:extLst>
            </p:cNvPr>
            <p:cNvSpPr/>
            <p:nvPr/>
          </p:nvSpPr>
          <p:spPr>
            <a:xfrm flipH="1">
              <a:off x="5389061" y="2631372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B5008C18-9591-ADD2-49EA-E51CDE754A81}"/>
                </a:ext>
              </a:extLst>
            </p:cNvPr>
            <p:cNvSpPr/>
            <p:nvPr/>
          </p:nvSpPr>
          <p:spPr>
            <a:xfrm>
              <a:off x="4398461" y="2631372"/>
              <a:ext cx="139060" cy="916908"/>
            </a:xfrm>
            <a:custGeom>
              <a:avLst/>
              <a:gdLst>
                <a:gd name="connsiteX0" fmla="*/ 139060 w 139060"/>
                <a:gd name="connsiteY0" fmla="*/ 0 h 916908"/>
                <a:gd name="connsiteX1" fmla="*/ 139060 w 139060"/>
                <a:gd name="connsiteY1" fmla="*/ 916908 h 916908"/>
                <a:gd name="connsiteX2" fmla="*/ 0 w 139060"/>
                <a:gd name="connsiteY2" fmla="*/ 916908 h 916908"/>
                <a:gd name="connsiteX3" fmla="*/ 0 w 139060"/>
                <a:gd name="connsiteY3" fmla="*/ 297535 h 916908"/>
                <a:gd name="connsiteX4" fmla="*/ 115031 w 139060"/>
                <a:gd name="connsiteY4" fmla="*/ 19826 h 916908"/>
                <a:gd name="connsiteX5" fmla="*/ 139060 w 139060"/>
                <a:gd name="connsiteY5" fmla="*/ 0 h 916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6908">
                  <a:moveTo>
                    <a:pt x="139060" y="0"/>
                  </a:moveTo>
                  <a:lnTo>
                    <a:pt x="139060" y="916908"/>
                  </a:lnTo>
                  <a:lnTo>
                    <a:pt x="0" y="916908"/>
                  </a:lnTo>
                  <a:lnTo>
                    <a:pt x="0" y="297535"/>
                  </a:lnTo>
                  <a:cubicBezTo>
                    <a:pt x="0" y="189083"/>
                    <a:pt x="43959" y="90898"/>
                    <a:pt x="115031" y="19826"/>
                  </a:cubicBezTo>
                  <a:lnTo>
                    <a:pt x="139060" y="0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0475EE22-81E7-41EA-BB84-D98CE7F16A55}"/>
                </a:ext>
              </a:extLst>
            </p:cNvPr>
            <p:cNvGrpSpPr/>
            <p:nvPr/>
          </p:nvGrpSpPr>
          <p:grpSpPr>
            <a:xfrm>
              <a:off x="4408557" y="1290440"/>
              <a:ext cx="1086287" cy="2257841"/>
              <a:chOff x="4408557" y="1290440"/>
              <a:chExt cx="1086287" cy="2257841"/>
            </a:xfrm>
          </p:grpSpPr>
          <p:grpSp>
            <p:nvGrpSpPr>
              <p:cNvPr id="49" name="グループ化 48">
                <a:extLst>
                  <a:ext uri="{FF2B5EF4-FFF2-40B4-BE49-F238E27FC236}">
                    <a16:creationId xmlns:a16="http://schemas.microsoft.com/office/drawing/2014/main" id="{311CA217-3FDC-46F7-BF16-4CDFF3CA8B3F}"/>
                  </a:ext>
                </a:extLst>
              </p:cNvPr>
              <p:cNvGrpSpPr/>
              <p:nvPr/>
            </p:nvGrpSpPr>
            <p:grpSpPr>
              <a:xfrm>
                <a:off x="4408557" y="1290440"/>
                <a:ext cx="1086287" cy="2257841"/>
                <a:chOff x="2355996" y="739604"/>
                <a:chExt cx="1086287" cy="2257841"/>
              </a:xfrm>
            </p:grpSpPr>
            <p:sp>
              <p:nvSpPr>
                <p:cNvPr id="61" name="片側の 2 つの角を丸めた四角形 128">
                  <a:extLst>
                    <a:ext uri="{FF2B5EF4-FFF2-40B4-BE49-F238E27FC236}">
                      <a16:creationId xmlns:a16="http://schemas.microsoft.com/office/drawing/2014/main" id="{384645CF-A8C7-400C-AE1C-E4F46A41A049}"/>
                    </a:ext>
                  </a:extLst>
                </p:cNvPr>
                <p:cNvSpPr/>
                <p:nvPr/>
              </p:nvSpPr>
              <p:spPr>
                <a:xfrm>
                  <a:off x="2427322" y="817459"/>
                  <a:ext cx="944787" cy="112107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3" name="片側の 2 つの角を丸めた四角形 144">
                  <a:extLst>
                    <a:ext uri="{FF2B5EF4-FFF2-40B4-BE49-F238E27FC236}">
                      <a16:creationId xmlns:a16="http://schemas.microsoft.com/office/drawing/2014/main" id="{757A90C3-0AFA-4A29-80D4-CF7A4A0DBC44}"/>
                    </a:ext>
                  </a:extLst>
                </p:cNvPr>
                <p:cNvSpPr/>
                <p:nvPr/>
              </p:nvSpPr>
              <p:spPr>
                <a:xfrm>
                  <a:off x="2426660" y="1976519"/>
                  <a:ext cx="974009" cy="1020926"/>
                </a:xfrm>
                <a:prstGeom prst="round2SameRect">
                  <a:avLst>
                    <a:gd name="adj1" fmla="val 28536"/>
                    <a:gd name="adj2" fmla="val 0"/>
                  </a:avLst>
                </a:prstGeom>
                <a:solidFill>
                  <a:schemeClr val="accent6">
                    <a:lumMod val="7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0"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526AA5D6-04C3-4126-97FE-6BCE579A6AB1}"/>
                    </a:ext>
                  </a:extLst>
                </p:cNvPr>
                <p:cNvSpPr/>
                <p:nvPr/>
              </p:nvSpPr>
              <p:spPr>
                <a:xfrm>
                  <a:off x="2675185" y="1744066"/>
                  <a:ext cx="467840" cy="380772"/>
                </a:xfrm>
                <a:custGeom>
                  <a:avLst/>
                  <a:gdLst>
                    <a:gd name="connsiteX0" fmla="*/ 160641 w 525992"/>
                    <a:gd name="connsiteY0" fmla="*/ 0 h 380772"/>
                    <a:gd name="connsiteX1" fmla="*/ 362085 w 525992"/>
                    <a:gd name="connsiteY1" fmla="*/ 0 h 380772"/>
                    <a:gd name="connsiteX2" fmla="*/ 386315 w 525992"/>
                    <a:gd name="connsiteY2" fmla="*/ 240006 h 380772"/>
                    <a:gd name="connsiteX3" fmla="*/ 519778 w 525992"/>
                    <a:gd name="connsiteY3" fmla="*/ 240006 h 380772"/>
                    <a:gd name="connsiteX4" fmla="*/ 525992 w 525992"/>
                    <a:gd name="connsiteY4" fmla="*/ 254756 h 380772"/>
                    <a:gd name="connsiteX5" fmla="*/ 262996 w 525992"/>
                    <a:gd name="connsiteY5" fmla="*/ 380772 h 380772"/>
                    <a:gd name="connsiteX6" fmla="*/ 0 w 525992"/>
                    <a:gd name="connsiteY6" fmla="*/ 254756 h 380772"/>
                    <a:gd name="connsiteX7" fmla="*/ 6215 w 525992"/>
                    <a:gd name="connsiteY7" fmla="*/ 240006 h 380772"/>
                    <a:gd name="connsiteX8" fmla="*/ 136411 w 525992"/>
                    <a:gd name="connsiteY8" fmla="*/ 240006 h 3807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25992" h="380772">
                      <a:moveTo>
                        <a:pt x="160641" y="0"/>
                      </a:moveTo>
                      <a:lnTo>
                        <a:pt x="362085" y="0"/>
                      </a:lnTo>
                      <a:lnTo>
                        <a:pt x="386315" y="240006"/>
                      </a:lnTo>
                      <a:lnTo>
                        <a:pt x="519778" y="240006"/>
                      </a:lnTo>
                      <a:lnTo>
                        <a:pt x="525992" y="254756"/>
                      </a:lnTo>
                      <a:cubicBezTo>
                        <a:pt x="525992" y="324353"/>
                        <a:pt x="408245" y="380772"/>
                        <a:pt x="262996" y="380772"/>
                      </a:cubicBezTo>
                      <a:cubicBezTo>
                        <a:pt x="117747" y="380772"/>
                        <a:pt x="0" y="324353"/>
                        <a:pt x="0" y="254756"/>
                      </a:cubicBezTo>
                      <a:lnTo>
                        <a:pt x="6215" y="240006"/>
                      </a:lnTo>
                      <a:lnTo>
                        <a:pt x="136411" y="24000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65" name="二等辺三角形 64">
                  <a:extLst>
                    <a:ext uri="{FF2B5EF4-FFF2-40B4-BE49-F238E27FC236}">
                      <a16:creationId xmlns:a16="http://schemas.microsoft.com/office/drawing/2014/main" id="{6E8B1764-0D37-4344-B6D0-D2B96E8AEF81}"/>
                    </a:ext>
                  </a:extLst>
                </p:cNvPr>
                <p:cNvSpPr/>
                <p:nvPr/>
              </p:nvSpPr>
              <p:spPr>
                <a:xfrm rot="10800000">
                  <a:off x="2707049" y="2078936"/>
                  <a:ext cx="409782" cy="593697"/>
                </a:xfrm>
                <a:prstGeom prst="triangle">
                  <a:avLst/>
                </a:prstGeom>
                <a:solidFill>
                  <a:schemeClr val="accent6">
                    <a:lumMod val="50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grpSp>
              <p:nvGrpSpPr>
                <p:cNvPr id="66" name="グループ化 65">
                  <a:extLst>
                    <a:ext uri="{FF2B5EF4-FFF2-40B4-BE49-F238E27FC236}">
                      <a16:creationId xmlns:a16="http://schemas.microsoft.com/office/drawing/2014/main" id="{7937462F-878B-40FD-A300-73FD538AF734}"/>
                    </a:ext>
                  </a:extLst>
                </p:cNvPr>
                <p:cNvGrpSpPr/>
                <p:nvPr/>
              </p:nvGrpSpPr>
              <p:grpSpPr>
                <a:xfrm>
                  <a:off x="2355996" y="880575"/>
                  <a:ext cx="1086287" cy="1024894"/>
                  <a:chOff x="2791859" y="2017486"/>
                  <a:chExt cx="1150915" cy="1045028"/>
                </a:xfrm>
                <a:solidFill>
                  <a:srgbClr val="FFCC99"/>
                </a:solidFill>
              </p:grpSpPr>
              <p:grpSp>
                <p:nvGrpSpPr>
                  <p:cNvPr id="90" name="グループ化 89">
                    <a:extLst>
                      <a:ext uri="{FF2B5EF4-FFF2-40B4-BE49-F238E27FC236}">
                        <a16:creationId xmlns:a16="http://schemas.microsoft.com/office/drawing/2014/main" id="{8B7B924D-1210-432C-8CE7-3B7C746CAD20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9" y="2459313"/>
                    <a:ext cx="222006" cy="333009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5" name="円/楕円 159">
                      <a:extLst>
                        <a:ext uri="{FF2B5EF4-FFF2-40B4-BE49-F238E27FC236}">
                          <a16:creationId xmlns:a16="http://schemas.microsoft.com/office/drawing/2014/main" id="{7E37B21D-EE58-4B74-B07D-7B0D3F73AF5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6" name="円/楕円 160">
                      <a:extLst>
                        <a:ext uri="{FF2B5EF4-FFF2-40B4-BE49-F238E27FC236}">
                          <a16:creationId xmlns:a16="http://schemas.microsoft.com/office/drawing/2014/main" id="{64EA628A-A9F8-49CF-80D6-408BD515EB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91" name="グループ化 90">
                    <a:extLst>
                      <a:ext uri="{FF2B5EF4-FFF2-40B4-BE49-F238E27FC236}">
                        <a16:creationId xmlns:a16="http://schemas.microsoft.com/office/drawing/2014/main" id="{B81077A6-A95E-4628-883E-002564D575B3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93" name="円/楕円 157">
                      <a:extLst>
                        <a:ext uri="{FF2B5EF4-FFF2-40B4-BE49-F238E27FC236}">
                          <a16:creationId xmlns:a16="http://schemas.microsoft.com/office/drawing/2014/main" id="{93129F28-0BE0-42AC-B26D-999DC387BAB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94" name="円/楕円 158">
                      <a:extLst>
                        <a:ext uri="{FF2B5EF4-FFF2-40B4-BE49-F238E27FC236}">
                          <a16:creationId xmlns:a16="http://schemas.microsoft.com/office/drawing/2014/main" id="{08483F9A-42DF-417D-8C02-B360FF90655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92" name="円/楕円 156">
                    <a:extLst>
                      <a:ext uri="{FF2B5EF4-FFF2-40B4-BE49-F238E27FC236}">
                        <a16:creationId xmlns:a16="http://schemas.microsoft.com/office/drawing/2014/main" id="{1A14EB50-1E30-4482-AE08-E23A4E68A9AE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68" name="月 67">
                  <a:extLst>
                    <a:ext uri="{FF2B5EF4-FFF2-40B4-BE49-F238E27FC236}">
                      <a16:creationId xmlns:a16="http://schemas.microsoft.com/office/drawing/2014/main" id="{12BA4252-BBD0-40F9-96BB-49464FC424B0}"/>
                    </a:ext>
                  </a:extLst>
                </p:cNvPr>
                <p:cNvSpPr/>
                <p:nvPr/>
              </p:nvSpPr>
              <p:spPr>
                <a:xfrm>
                  <a:off x="2459311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69" name="月 68">
                  <a:extLst>
                    <a:ext uri="{FF2B5EF4-FFF2-40B4-BE49-F238E27FC236}">
                      <a16:creationId xmlns:a16="http://schemas.microsoft.com/office/drawing/2014/main" id="{92DA92E0-9BBC-443D-9094-E9C77AE2525E}"/>
                    </a:ext>
                  </a:extLst>
                </p:cNvPr>
                <p:cNvSpPr/>
                <p:nvPr/>
              </p:nvSpPr>
              <p:spPr>
                <a:xfrm flipH="1">
                  <a:off x="3234510" y="1053789"/>
                  <a:ext cx="104457" cy="846766"/>
                </a:xfrm>
                <a:prstGeom prst="moon">
                  <a:avLst/>
                </a:pr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0" name="正方形/長方形 67">
                  <a:extLst>
                    <a:ext uri="{FF2B5EF4-FFF2-40B4-BE49-F238E27FC236}">
                      <a16:creationId xmlns:a16="http://schemas.microsoft.com/office/drawing/2014/main" id="{FBEB13C0-1F56-45FE-85DE-1BA36F9FAC90}"/>
                    </a:ext>
                  </a:extLst>
                </p:cNvPr>
                <p:cNvSpPr/>
                <p:nvPr/>
              </p:nvSpPr>
              <p:spPr>
                <a:xfrm>
                  <a:off x="2867091" y="1685158"/>
                  <a:ext cx="65249" cy="3344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1" name="フリーフォーム: 図形 70">
                  <a:extLst>
                    <a:ext uri="{FF2B5EF4-FFF2-40B4-BE49-F238E27FC236}">
                      <a16:creationId xmlns:a16="http://schemas.microsoft.com/office/drawing/2014/main" id="{D445676A-BFA3-44B4-85E1-D61A308390EF}"/>
                    </a:ext>
                  </a:extLst>
                </p:cNvPr>
                <p:cNvSpPr/>
                <p:nvPr/>
              </p:nvSpPr>
              <p:spPr>
                <a:xfrm>
                  <a:off x="2394411" y="739604"/>
                  <a:ext cx="1028240" cy="651784"/>
                </a:xfrm>
                <a:custGeom>
                  <a:avLst/>
                  <a:gdLst>
                    <a:gd name="connsiteX0" fmla="*/ 474085 w 1031382"/>
                    <a:gd name="connsiteY0" fmla="*/ 0 h 594179"/>
                    <a:gd name="connsiteX1" fmla="*/ 520965 w 1031382"/>
                    <a:gd name="connsiteY1" fmla="*/ 3715 h 594179"/>
                    <a:gd name="connsiteX2" fmla="*/ 557297 w 1031382"/>
                    <a:gd name="connsiteY2" fmla="*/ 1 h 594179"/>
                    <a:gd name="connsiteX3" fmla="*/ 796709 w 1031382"/>
                    <a:gd name="connsiteY3" fmla="*/ 67334 h 594179"/>
                    <a:gd name="connsiteX4" fmla="*/ 990269 w 1031382"/>
                    <a:gd name="connsiteY4" fmla="*/ 594179 h 594179"/>
                    <a:gd name="connsiteX5" fmla="*/ 990268 w 1031382"/>
                    <a:gd name="connsiteY5" fmla="*/ 594179 h 594179"/>
                    <a:gd name="connsiteX6" fmla="*/ 639436 w 1031382"/>
                    <a:gd name="connsiteY6" fmla="*/ 339739 h 594179"/>
                    <a:gd name="connsiteX7" fmla="*/ 515690 w 1031382"/>
                    <a:gd name="connsiteY7" fmla="*/ 276595 h 594179"/>
                    <a:gd name="connsiteX8" fmla="*/ 391946 w 1031382"/>
                    <a:gd name="connsiteY8" fmla="*/ 339738 h 594179"/>
                    <a:gd name="connsiteX9" fmla="*/ 41114 w 1031382"/>
                    <a:gd name="connsiteY9" fmla="*/ 594178 h 594179"/>
                    <a:gd name="connsiteX10" fmla="*/ 41113 w 1031382"/>
                    <a:gd name="connsiteY10" fmla="*/ 594178 h 594179"/>
                    <a:gd name="connsiteX11" fmla="*/ 234673 w 1031382"/>
                    <a:gd name="connsiteY11" fmla="*/ 67333 h 594179"/>
                    <a:gd name="connsiteX12" fmla="*/ 474085 w 1031382"/>
                    <a:gd name="connsiteY12" fmla="*/ 0 h 5941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1031382" h="594179">
                      <a:moveTo>
                        <a:pt x="474085" y="0"/>
                      </a:moveTo>
                      <a:lnTo>
                        <a:pt x="520965" y="3715"/>
                      </a:lnTo>
                      <a:lnTo>
                        <a:pt x="557297" y="1"/>
                      </a:lnTo>
                      <a:cubicBezTo>
                        <a:pt x="636256" y="831"/>
                        <a:pt x="719396" y="22698"/>
                        <a:pt x="796709" y="67334"/>
                      </a:cubicBezTo>
                      <a:cubicBezTo>
                        <a:pt x="1002877" y="186366"/>
                        <a:pt x="1089537" y="422242"/>
                        <a:pt x="990269" y="594179"/>
                      </a:cubicBezTo>
                      <a:lnTo>
                        <a:pt x="990268" y="594179"/>
                      </a:lnTo>
                      <a:cubicBezTo>
                        <a:pt x="882758" y="497516"/>
                        <a:pt x="764842" y="412142"/>
                        <a:pt x="639436" y="339739"/>
                      </a:cubicBezTo>
                      <a:lnTo>
                        <a:pt x="515690" y="276595"/>
                      </a:lnTo>
                      <a:lnTo>
                        <a:pt x="391946" y="339738"/>
                      </a:lnTo>
                      <a:cubicBezTo>
                        <a:pt x="266540" y="412141"/>
                        <a:pt x="148624" y="497515"/>
                        <a:pt x="41114" y="594178"/>
                      </a:cubicBezTo>
                      <a:lnTo>
                        <a:pt x="41113" y="594178"/>
                      </a:lnTo>
                      <a:cubicBezTo>
                        <a:pt x="-58155" y="422241"/>
                        <a:pt x="28505" y="186365"/>
                        <a:pt x="234673" y="67333"/>
                      </a:cubicBezTo>
                      <a:cubicBezTo>
                        <a:pt x="311986" y="22697"/>
                        <a:pt x="395126" y="830"/>
                        <a:pt x="474085" y="0"/>
                      </a:cubicBezTo>
                      <a:close/>
                    </a:path>
                  </a:pathLst>
                </a:custGeom>
                <a:solidFill>
                  <a:srgbClr val="ED7D31">
                    <a:lumMod val="75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72" name="月 71">
                  <a:extLst>
                    <a:ext uri="{FF2B5EF4-FFF2-40B4-BE49-F238E27FC236}">
                      <a16:creationId xmlns:a16="http://schemas.microsoft.com/office/drawing/2014/main" id="{9D1D1C81-C9BD-46FD-86EE-D62E8006031F}"/>
                    </a:ext>
                  </a:extLst>
                </p:cNvPr>
                <p:cNvSpPr/>
                <p:nvPr/>
              </p:nvSpPr>
              <p:spPr>
                <a:xfrm rot="6300000">
                  <a:off x="2631235" y="1122921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73" name="月 72">
                  <a:extLst>
                    <a:ext uri="{FF2B5EF4-FFF2-40B4-BE49-F238E27FC236}">
                      <a16:creationId xmlns:a16="http://schemas.microsoft.com/office/drawing/2014/main" id="{292CC4F3-6962-4D44-AEC3-CA63F846C055}"/>
                    </a:ext>
                  </a:extLst>
                </p:cNvPr>
                <p:cNvSpPr/>
                <p:nvPr/>
              </p:nvSpPr>
              <p:spPr>
                <a:xfrm rot="4500000">
                  <a:off x="3113988" y="1122923"/>
                  <a:ext cx="59509" cy="225583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74" name="グループ化 73">
                  <a:extLst>
                    <a:ext uri="{FF2B5EF4-FFF2-40B4-BE49-F238E27FC236}">
                      <a16:creationId xmlns:a16="http://schemas.microsoft.com/office/drawing/2014/main" id="{1D1FEE62-DB70-4892-9259-A0DC428BFBEE}"/>
                    </a:ext>
                  </a:extLst>
                </p:cNvPr>
                <p:cNvGrpSpPr/>
                <p:nvPr/>
              </p:nvGrpSpPr>
              <p:grpSpPr>
                <a:xfrm>
                  <a:off x="2551722" y="1271341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83" name="二等辺三角形 82">
                    <a:extLst>
                      <a:ext uri="{FF2B5EF4-FFF2-40B4-BE49-F238E27FC236}">
                        <a16:creationId xmlns:a16="http://schemas.microsoft.com/office/drawing/2014/main" id="{409E3DB7-0D90-4051-89E5-21DAF34D1321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4" name="二等辺三角形 83">
                    <a:extLst>
                      <a:ext uri="{FF2B5EF4-FFF2-40B4-BE49-F238E27FC236}">
                        <a16:creationId xmlns:a16="http://schemas.microsoft.com/office/drawing/2014/main" id="{CAD53C93-A6FB-48CA-8584-8A6230F2735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85" name="グループ化 84">
                    <a:extLst>
                      <a:ext uri="{FF2B5EF4-FFF2-40B4-BE49-F238E27FC236}">
                        <a16:creationId xmlns:a16="http://schemas.microsoft.com/office/drawing/2014/main" id="{5529629C-FB69-4BC6-A67E-A7E4E99A5917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86" name="円/楕円 148">
                      <a:extLst>
                        <a:ext uri="{FF2B5EF4-FFF2-40B4-BE49-F238E27FC236}">
                          <a16:creationId xmlns:a16="http://schemas.microsoft.com/office/drawing/2014/main" id="{383A37BF-9781-4FB9-B265-9F9DBBDFBE8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7" name="円/楕円 149">
                      <a:extLst>
                        <a:ext uri="{FF2B5EF4-FFF2-40B4-BE49-F238E27FC236}">
                          <a16:creationId xmlns:a16="http://schemas.microsoft.com/office/drawing/2014/main" id="{55EC9DA7-0612-4200-B678-09469078DD9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8" name="円/楕円 150">
                      <a:extLst>
                        <a:ext uri="{FF2B5EF4-FFF2-40B4-BE49-F238E27FC236}">
                          <a16:creationId xmlns:a16="http://schemas.microsoft.com/office/drawing/2014/main" id="{B4FD295A-A679-4344-A510-6B009C8334D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49060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9" name="円/楕円 151">
                      <a:extLst>
                        <a:ext uri="{FF2B5EF4-FFF2-40B4-BE49-F238E27FC236}">
                          <a16:creationId xmlns:a16="http://schemas.microsoft.com/office/drawing/2014/main" id="{4091545A-F0C2-4B9B-B2D8-E7DF439ECA2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47495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  <p:grpSp>
              <p:nvGrpSpPr>
                <p:cNvPr id="75" name="グループ化 74">
                  <a:extLst>
                    <a:ext uri="{FF2B5EF4-FFF2-40B4-BE49-F238E27FC236}">
                      <a16:creationId xmlns:a16="http://schemas.microsoft.com/office/drawing/2014/main" id="{A055D484-3732-44D9-B25A-A775268CE0CE}"/>
                    </a:ext>
                  </a:extLst>
                </p:cNvPr>
                <p:cNvGrpSpPr/>
                <p:nvPr/>
              </p:nvGrpSpPr>
              <p:grpSpPr>
                <a:xfrm>
                  <a:off x="3024797" y="1271341"/>
                  <a:ext cx="205719" cy="280405"/>
                  <a:chOff x="2551722" y="1271341"/>
                  <a:chExt cx="205719" cy="280405"/>
                </a:xfrm>
              </p:grpSpPr>
              <p:sp>
                <p:nvSpPr>
                  <p:cNvPr id="76" name="二等辺三角形 75">
                    <a:extLst>
                      <a:ext uri="{FF2B5EF4-FFF2-40B4-BE49-F238E27FC236}">
                        <a16:creationId xmlns:a16="http://schemas.microsoft.com/office/drawing/2014/main" id="{8989F7F1-243F-4A0D-A9CE-59C13643E7D7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73946" y="1271341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" name="二等辺三角形 76">
                    <a:extLst>
                      <a:ext uri="{FF2B5EF4-FFF2-40B4-BE49-F238E27FC236}">
                        <a16:creationId xmlns:a16="http://schemas.microsoft.com/office/drawing/2014/main" id="{F7B81002-9086-47C0-9FBE-BDBF9E433704}"/>
                      </a:ext>
                    </a:extLst>
                  </p:cNvPr>
                  <p:cNvSpPr/>
                  <p:nvPr/>
                </p:nvSpPr>
                <p:spPr>
                  <a:xfrm rot="18900000">
                    <a:off x="2551722" y="1306266"/>
                    <a:ext cx="45719" cy="73117"/>
                  </a:xfrm>
                  <a:prstGeom prst="triangl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78" name="グループ化 77">
                    <a:extLst>
                      <a:ext uri="{FF2B5EF4-FFF2-40B4-BE49-F238E27FC236}">
                        <a16:creationId xmlns:a16="http://schemas.microsoft.com/office/drawing/2014/main" id="{3AA40DAC-D012-4B7A-B29E-BAF330C72182}"/>
                      </a:ext>
                    </a:extLst>
                  </p:cNvPr>
                  <p:cNvGrpSpPr/>
                  <p:nvPr/>
                </p:nvGrpSpPr>
                <p:grpSpPr>
                  <a:xfrm>
                    <a:off x="2577818" y="1287398"/>
                    <a:ext cx="179623" cy="264348"/>
                    <a:chOff x="2896919" y="3691681"/>
                    <a:chExt cx="138000" cy="203092"/>
                  </a:xfrm>
                </p:grpSpPr>
                <p:sp>
                  <p:nvSpPr>
                    <p:cNvPr id="79" name="円/楕円 148">
                      <a:extLst>
                        <a:ext uri="{FF2B5EF4-FFF2-40B4-BE49-F238E27FC236}">
                          <a16:creationId xmlns:a16="http://schemas.microsoft.com/office/drawing/2014/main" id="{22C5EB73-CD51-4144-867B-3F82B69E9C4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691681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0" name="円/楕円 149">
                      <a:extLst>
                        <a:ext uri="{FF2B5EF4-FFF2-40B4-BE49-F238E27FC236}">
                          <a16:creationId xmlns:a16="http://schemas.microsoft.com/office/drawing/2014/main" id="{A9E05E4E-F2EC-4F53-B66C-8BA7DE21ADD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896919" y="3715432"/>
                      <a:ext cx="138000" cy="179341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1" name="円/楕円 150">
                      <a:extLst>
                        <a:ext uri="{FF2B5EF4-FFF2-40B4-BE49-F238E27FC236}">
                          <a16:creationId xmlns:a16="http://schemas.microsoft.com/office/drawing/2014/main" id="{3146CBAF-7291-4BCD-8C99-EEE145314A9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21404" y="3749060"/>
                      <a:ext cx="89030" cy="115701"/>
                    </a:xfrm>
                    <a:prstGeom prst="ellipse">
                      <a:avLst/>
                    </a:prstGeom>
                    <a:solidFill>
                      <a:sysClr val="windowText" lastClr="000000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82" name="円/楕円 151">
                      <a:extLst>
                        <a:ext uri="{FF2B5EF4-FFF2-40B4-BE49-F238E27FC236}">
                          <a16:creationId xmlns:a16="http://schemas.microsoft.com/office/drawing/2014/main" id="{F88D90FB-7D45-4140-AE66-F972AF66CF6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43059" y="3747495"/>
                      <a:ext cx="45719" cy="59415"/>
                    </a:xfrm>
                    <a:prstGeom prst="ellipse">
                      <a:avLst/>
                    </a:prstGeom>
                    <a:solidFill>
                      <a:sysClr val="window" lastClr="FFFFFF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</p:grpSp>
          </p:grp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A557A820-C1B7-4341-9DE3-EAB1A634C3DA}"/>
                  </a:ext>
                </a:extLst>
              </p:cNvPr>
              <p:cNvSpPr/>
              <p:nvPr/>
            </p:nvSpPr>
            <p:spPr>
              <a:xfrm rot="10800000">
                <a:off x="4549479" y="2527355"/>
                <a:ext cx="830602" cy="721595"/>
              </a:xfrm>
              <a:custGeom>
                <a:avLst/>
                <a:gdLst>
                  <a:gd name="connsiteX0" fmla="*/ 624642 w 830602"/>
                  <a:gd name="connsiteY0" fmla="*/ 721595 h 721595"/>
                  <a:gd name="connsiteX1" fmla="*/ 606501 w 830602"/>
                  <a:gd name="connsiteY1" fmla="*/ 721595 h 721595"/>
                  <a:gd name="connsiteX2" fmla="*/ 415581 w 830602"/>
                  <a:gd name="connsiteY2" fmla="*/ 28575 h 721595"/>
                  <a:gd name="connsiteX3" fmla="*/ 224661 w 830602"/>
                  <a:gd name="connsiteY3" fmla="*/ 721595 h 721595"/>
                  <a:gd name="connsiteX4" fmla="*/ 206519 w 830602"/>
                  <a:gd name="connsiteY4" fmla="*/ 721595 h 721595"/>
                  <a:gd name="connsiteX5" fmla="*/ 9984 w 830602"/>
                  <a:gd name="connsiteY5" fmla="*/ 640188 h 721595"/>
                  <a:gd name="connsiteX6" fmla="*/ 0 w 830602"/>
                  <a:gd name="connsiteY6" fmla="*/ 628088 h 721595"/>
                  <a:gd name="connsiteX7" fmla="*/ 2380 w 830602"/>
                  <a:gd name="connsiteY7" fmla="*/ 624492 h 721595"/>
                  <a:gd name="connsiteX8" fmla="*/ 175932 w 830602"/>
                  <a:gd name="connsiteY8" fmla="*/ 497556 h 721595"/>
                  <a:gd name="connsiteX9" fmla="*/ 139262 w 830602"/>
                  <a:gd name="connsiteY9" fmla="*/ 417616 h 721595"/>
                  <a:gd name="connsiteX10" fmla="*/ 415582 w 830602"/>
                  <a:gd name="connsiteY10" fmla="*/ 0 h 721595"/>
                  <a:gd name="connsiteX11" fmla="*/ 689524 w 830602"/>
                  <a:gd name="connsiteY11" fmla="*/ 414021 h 721595"/>
                  <a:gd name="connsiteX12" fmla="*/ 651205 w 830602"/>
                  <a:gd name="connsiteY12" fmla="*/ 497556 h 721595"/>
                  <a:gd name="connsiteX13" fmla="*/ 830602 w 830602"/>
                  <a:gd name="connsiteY13" fmla="*/ 628766 h 721595"/>
                  <a:gd name="connsiteX14" fmla="*/ 821178 w 830602"/>
                  <a:gd name="connsiteY14" fmla="*/ 640188 h 721595"/>
                  <a:gd name="connsiteX15" fmla="*/ 624642 w 830602"/>
                  <a:gd name="connsiteY15" fmla="*/ 721595 h 721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830602" h="721595">
                    <a:moveTo>
                      <a:pt x="624642" y="721595"/>
                    </a:moveTo>
                    <a:lnTo>
                      <a:pt x="606501" y="721595"/>
                    </a:lnTo>
                    <a:lnTo>
                      <a:pt x="415581" y="28575"/>
                    </a:lnTo>
                    <a:lnTo>
                      <a:pt x="224661" y="721595"/>
                    </a:lnTo>
                    <a:lnTo>
                      <a:pt x="206519" y="721595"/>
                    </a:lnTo>
                    <a:cubicBezTo>
                      <a:pt x="129767" y="721595"/>
                      <a:pt x="60281" y="690485"/>
                      <a:pt x="9984" y="640188"/>
                    </a:cubicBezTo>
                    <a:lnTo>
                      <a:pt x="0" y="628088"/>
                    </a:lnTo>
                    <a:lnTo>
                      <a:pt x="2380" y="624492"/>
                    </a:lnTo>
                    <a:lnTo>
                      <a:pt x="175932" y="497556"/>
                    </a:lnTo>
                    <a:lnTo>
                      <a:pt x="139262" y="417616"/>
                    </a:lnTo>
                    <a:lnTo>
                      <a:pt x="415582" y="0"/>
                    </a:lnTo>
                    <a:lnTo>
                      <a:pt x="689524" y="414021"/>
                    </a:lnTo>
                    <a:lnTo>
                      <a:pt x="651205" y="497556"/>
                    </a:lnTo>
                    <a:lnTo>
                      <a:pt x="830602" y="628766"/>
                    </a:lnTo>
                    <a:lnTo>
                      <a:pt x="821178" y="640188"/>
                    </a:lnTo>
                    <a:cubicBezTo>
                      <a:pt x="770880" y="690485"/>
                      <a:pt x="701394" y="721595"/>
                      <a:pt x="624642" y="721595"/>
                    </a:cubicBez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25" name="円/楕円 27">
              <a:extLst>
                <a:ext uri="{FF2B5EF4-FFF2-40B4-BE49-F238E27FC236}">
                  <a16:creationId xmlns:a16="http://schemas.microsoft.com/office/drawing/2014/main" id="{B4EAACD9-7172-ED39-D721-2840D46DFF2A}"/>
                </a:ext>
              </a:extLst>
            </p:cNvPr>
            <p:cNvSpPr/>
            <p:nvPr/>
          </p:nvSpPr>
          <p:spPr>
            <a:xfrm rot="10800000" flipV="1">
              <a:off x="4879731" y="2331417"/>
              <a:ext cx="144005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127 w 3210545"/>
                <a:gd name="connsiteY0" fmla="*/ 245559 h 591844"/>
                <a:gd name="connsiteX1" fmla="*/ 1670964 w 3210545"/>
                <a:gd name="connsiteY1" fmla="*/ 0 h 591844"/>
                <a:gd name="connsiteX2" fmla="*/ 3210545 w 3210545"/>
                <a:gd name="connsiteY2" fmla="*/ 245559 h 591844"/>
                <a:gd name="connsiteX3" fmla="*/ 1605336 w 3210545"/>
                <a:gd name="connsiteY3" fmla="*/ 591844 h 591844"/>
                <a:gd name="connsiteX4" fmla="*/ 127 w 3210545"/>
                <a:gd name="connsiteY4" fmla="*/ 245559 h 591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545" h="591844">
                  <a:moveTo>
                    <a:pt x="127" y="245559"/>
                  </a:moveTo>
                  <a:cubicBezTo>
                    <a:pt x="11065" y="146918"/>
                    <a:pt x="784432" y="0"/>
                    <a:pt x="1670964" y="0"/>
                  </a:cubicBezTo>
                  <a:cubicBezTo>
                    <a:pt x="2557496" y="0"/>
                    <a:pt x="3210545" y="154317"/>
                    <a:pt x="3210545" y="245559"/>
                  </a:cubicBezTo>
                  <a:cubicBezTo>
                    <a:pt x="3210545" y="336801"/>
                    <a:pt x="2491868" y="591844"/>
                    <a:pt x="1605336" y="591844"/>
                  </a:cubicBezTo>
                  <a:cubicBezTo>
                    <a:pt x="718804" y="591844"/>
                    <a:pt x="-10811" y="344200"/>
                    <a:pt x="127" y="245559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  <p:grpSp>
        <p:nvGrpSpPr>
          <p:cNvPr id="234" name="グループ化 233">
            <a:extLst>
              <a:ext uri="{FF2B5EF4-FFF2-40B4-BE49-F238E27FC236}">
                <a16:creationId xmlns:a16="http://schemas.microsoft.com/office/drawing/2014/main" id="{EA97B602-366B-8E78-1FF6-05E350FE43B4}"/>
              </a:ext>
            </a:extLst>
          </p:cNvPr>
          <p:cNvGrpSpPr/>
          <p:nvPr/>
        </p:nvGrpSpPr>
        <p:grpSpPr>
          <a:xfrm>
            <a:off x="690551" y="961146"/>
            <a:ext cx="2684089" cy="2582153"/>
            <a:chOff x="690551" y="961146"/>
            <a:chExt cx="2684089" cy="2582153"/>
          </a:xfrm>
        </p:grpSpPr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5F078B46-76AB-C979-93AE-C17A219D29FE}"/>
                </a:ext>
              </a:extLst>
            </p:cNvPr>
            <p:cNvGrpSpPr/>
            <p:nvPr/>
          </p:nvGrpSpPr>
          <p:grpSpPr>
            <a:xfrm>
              <a:off x="690551" y="961146"/>
              <a:ext cx="2684089" cy="2582153"/>
              <a:chOff x="690551" y="961147"/>
              <a:chExt cx="2684089" cy="2473974"/>
            </a:xfrm>
          </p:grpSpPr>
          <p:grpSp>
            <p:nvGrpSpPr>
              <p:cNvPr id="46" name="グループ化 45">
                <a:extLst>
                  <a:ext uri="{FF2B5EF4-FFF2-40B4-BE49-F238E27FC236}">
                    <a16:creationId xmlns:a16="http://schemas.microsoft.com/office/drawing/2014/main" id="{01A0A41E-7490-3A50-54B4-B48A0B171406}"/>
                  </a:ext>
                </a:extLst>
              </p:cNvPr>
              <p:cNvGrpSpPr/>
              <p:nvPr/>
            </p:nvGrpSpPr>
            <p:grpSpPr>
              <a:xfrm>
                <a:off x="690551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56" name="フリーフォーム: 図形 55">
                  <a:extLst>
                    <a:ext uri="{FF2B5EF4-FFF2-40B4-BE49-F238E27FC236}">
                      <a16:creationId xmlns:a16="http://schemas.microsoft.com/office/drawing/2014/main" id="{DCBD6B60-F365-E0A5-8430-14A4A4319A6C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7" name="フリーフォーム: 図形 56">
                  <a:extLst>
                    <a:ext uri="{FF2B5EF4-FFF2-40B4-BE49-F238E27FC236}">
                      <a16:creationId xmlns:a16="http://schemas.microsoft.com/office/drawing/2014/main" id="{2CB92BC7-A701-13CC-CB0B-8DCD1C112B55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8" name="フリーフォーム: 図形 57">
                  <a:extLst>
                    <a:ext uri="{FF2B5EF4-FFF2-40B4-BE49-F238E27FC236}">
                      <a16:creationId xmlns:a16="http://schemas.microsoft.com/office/drawing/2014/main" id="{221A3499-F41B-5277-2CFA-9BB31CC5F595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9" name="フリーフォーム: 図形 58">
                  <a:extLst>
                    <a:ext uri="{FF2B5EF4-FFF2-40B4-BE49-F238E27FC236}">
                      <a16:creationId xmlns:a16="http://schemas.microsoft.com/office/drawing/2014/main" id="{07FA11A6-730C-4AF8-09DB-2FDCDC206CAB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" name="フリーフォーム: 図形 59">
                  <a:extLst>
                    <a:ext uri="{FF2B5EF4-FFF2-40B4-BE49-F238E27FC236}">
                      <a16:creationId xmlns:a16="http://schemas.microsoft.com/office/drawing/2014/main" id="{43D4CB24-C21E-3F24-6EC6-70815CF7D24D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2" name="フリーフォーム: 図形 61">
                  <a:extLst>
                    <a:ext uri="{FF2B5EF4-FFF2-40B4-BE49-F238E27FC236}">
                      <a16:creationId xmlns:a16="http://schemas.microsoft.com/office/drawing/2014/main" id="{8737E069-11A9-CF99-FDAA-F2E75C9E62EF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7" name="グループ化 46">
                <a:extLst>
                  <a:ext uri="{FF2B5EF4-FFF2-40B4-BE49-F238E27FC236}">
                    <a16:creationId xmlns:a16="http://schemas.microsoft.com/office/drawing/2014/main" id="{A198B7DB-5C44-D314-617B-1225858E0AB0}"/>
                  </a:ext>
                </a:extLst>
              </p:cNvPr>
              <p:cNvGrpSpPr/>
              <p:nvPr/>
            </p:nvGrpSpPr>
            <p:grpSpPr>
              <a:xfrm>
                <a:off x="922738" y="961147"/>
                <a:ext cx="2451902" cy="2473974"/>
                <a:chOff x="118084" y="2164198"/>
                <a:chExt cx="2514066" cy="4320381"/>
              </a:xfrm>
              <a:solidFill>
                <a:srgbClr val="FF0000">
                  <a:alpha val="70000"/>
                </a:srgbClr>
              </a:solidFill>
            </p:grpSpPr>
            <p:sp>
              <p:nvSpPr>
                <p:cNvPr id="48" name="フリーフォーム: 図形 47">
                  <a:extLst>
                    <a:ext uri="{FF2B5EF4-FFF2-40B4-BE49-F238E27FC236}">
                      <a16:creationId xmlns:a16="http://schemas.microsoft.com/office/drawing/2014/main" id="{7182FB48-73F1-9D06-CDD5-7DCD51655F44}"/>
                    </a:ext>
                  </a:extLst>
                </p:cNvPr>
                <p:cNvSpPr/>
                <p:nvPr/>
              </p:nvSpPr>
              <p:spPr>
                <a:xfrm>
                  <a:off x="278026" y="2164198"/>
                  <a:ext cx="2354124" cy="4320381"/>
                </a:xfrm>
                <a:custGeom>
                  <a:avLst/>
                  <a:gdLst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59223 w 2340805"/>
                    <a:gd name="connsiteY0" fmla="*/ 4280704 h 4280704"/>
                    <a:gd name="connsiteX1" fmla="*/ 238573 w 2340805"/>
                    <a:gd name="connsiteY1" fmla="*/ 3944154 h 4280704"/>
                    <a:gd name="connsiteX2" fmla="*/ 327473 w 2340805"/>
                    <a:gd name="connsiteY2" fmla="*/ 3493304 h 4280704"/>
                    <a:gd name="connsiteX3" fmla="*/ 16323 w 2340805"/>
                    <a:gd name="connsiteY3" fmla="*/ 2991654 h 4280704"/>
                    <a:gd name="connsiteX4" fmla="*/ 48073 w 2340805"/>
                    <a:gd name="connsiteY4" fmla="*/ 2642404 h 4280704"/>
                    <a:gd name="connsiteX5" fmla="*/ 86173 w 2340805"/>
                    <a:gd name="connsiteY5" fmla="*/ 2845604 h 4280704"/>
                    <a:gd name="connsiteX6" fmla="*/ 225873 w 2340805"/>
                    <a:gd name="connsiteY6" fmla="*/ 2940854 h 4280704"/>
                    <a:gd name="connsiteX7" fmla="*/ 86173 w 2340805"/>
                    <a:gd name="connsiteY7" fmla="*/ 2591604 h 4280704"/>
                    <a:gd name="connsiteX8" fmla="*/ 238573 w 2340805"/>
                    <a:gd name="connsiteY8" fmla="*/ 1867704 h 4280704"/>
                    <a:gd name="connsiteX9" fmla="*/ 225873 w 2340805"/>
                    <a:gd name="connsiteY9" fmla="*/ 2305854 h 4280704"/>
                    <a:gd name="connsiteX10" fmla="*/ 454473 w 2340805"/>
                    <a:gd name="connsiteY10" fmla="*/ 2750354 h 4280704"/>
                    <a:gd name="connsiteX11" fmla="*/ 441773 w 2340805"/>
                    <a:gd name="connsiteY11" fmla="*/ 3448854 h 4280704"/>
                    <a:gd name="connsiteX12" fmla="*/ 860873 w 2340805"/>
                    <a:gd name="connsiteY12" fmla="*/ 3817154 h 4280704"/>
                    <a:gd name="connsiteX13" fmla="*/ 594173 w 2340805"/>
                    <a:gd name="connsiteY13" fmla="*/ 3080554 h 4280704"/>
                    <a:gd name="connsiteX14" fmla="*/ 810073 w 2340805"/>
                    <a:gd name="connsiteY14" fmla="*/ 2305854 h 4280704"/>
                    <a:gd name="connsiteX15" fmla="*/ 708473 w 2340805"/>
                    <a:gd name="connsiteY15" fmla="*/ 1620054 h 4280704"/>
                    <a:gd name="connsiteX16" fmla="*/ 752923 w 2340805"/>
                    <a:gd name="connsiteY16" fmla="*/ 1315254 h 4280704"/>
                    <a:gd name="connsiteX17" fmla="*/ 803723 w 2340805"/>
                    <a:gd name="connsiteY17" fmla="*/ 1601004 h 4280704"/>
                    <a:gd name="connsiteX18" fmla="*/ 898973 w 2340805"/>
                    <a:gd name="connsiteY18" fmla="*/ 1740704 h 4280704"/>
                    <a:gd name="connsiteX19" fmla="*/ 930723 w 2340805"/>
                    <a:gd name="connsiteY19" fmla="*/ 1016804 h 4280704"/>
                    <a:gd name="connsiteX20" fmla="*/ 1140273 w 2340805"/>
                    <a:gd name="connsiteY20" fmla="*/ 629454 h 4280704"/>
                    <a:gd name="connsiteX21" fmla="*/ 1095823 w 2340805"/>
                    <a:gd name="connsiteY21" fmla="*/ 858054 h 4280704"/>
                    <a:gd name="connsiteX22" fmla="*/ 1146623 w 2340805"/>
                    <a:gd name="connsiteY22" fmla="*/ 1048554 h 4280704"/>
                    <a:gd name="connsiteX23" fmla="*/ 1172023 w 2340805"/>
                    <a:gd name="connsiteY23" fmla="*/ 712004 h 4280704"/>
                    <a:gd name="connsiteX24" fmla="*/ 1279973 w 2340805"/>
                    <a:gd name="connsiteY24" fmla="*/ 400854 h 4280704"/>
                    <a:gd name="connsiteX25" fmla="*/ 1292673 w 2340805"/>
                    <a:gd name="connsiteY25" fmla="*/ 804 h 4280704"/>
                    <a:gd name="connsiteX26" fmla="*/ 1362523 w 2340805"/>
                    <a:gd name="connsiteY26" fmla="*/ 305604 h 4280704"/>
                    <a:gd name="connsiteX27" fmla="*/ 1324423 w 2340805"/>
                    <a:gd name="connsiteY27" fmla="*/ 585004 h 4280704"/>
                    <a:gd name="connsiteX28" fmla="*/ 1464123 w 2340805"/>
                    <a:gd name="connsiteY28" fmla="*/ 388154 h 4280704"/>
                    <a:gd name="connsiteX29" fmla="*/ 1426023 w 2340805"/>
                    <a:gd name="connsiteY29" fmla="*/ 699304 h 4280704"/>
                    <a:gd name="connsiteX30" fmla="*/ 1527623 w 2340805"/>
                    <a:gd name="connsiteY30" fmla="*/ 953304 h 4280704"/>
                    <a:gd name="connsiteX31" fmla="*/ 1572073 w 2340805"/>
                    <a:gd name="connsiteY31" fmla="*/ 731054 h 4280704"/>
                    <a:gd name="connsiteX32" fmla="*/ 1692723 w 2340805"/>
                    <a:gd name="connsiteY32" fmla="*/ 1067604 h 4280704"/>
                    <a:gd name="connsiteX33" fmla="*/ 1610173 w 2340805"/>
                    <a:gd name="connsiteY33" fmla="*/ 1613704 h 4280704"/>
                    <a:gd name="connsiteX34" fmla="*/ 1489523 w 2340805"/>
                    <a:gd name="connsiteY34" fmla="*/ 2007404 h 4280704"/>
                    <a:gd name="connsiteX35" fmla="*/ 1533973 w 2340805"/>
                    <a:gd name="connsiteY35" fmla="*/ 2229654 h 4280704"/>
                    <a:gd name="connsiteX36" fmla="*/ 1553023 w 2340805"/>
                    <a:gd name="connsiteY36" fmla="*/ 2051854 h 4280704"/>
                    <a:gd name="connsiteX37" fmla="*/ 1629223 w 2340805"/>
                    <a:gd name="connsiteY37" fmla="*/ 1937554 h 4280704"/>
                    <a:gd name="connsiteX38" fmla="*/ 1629223 w 2340805"/>
                    <a:gd name="connsiteY38" fmla="*/ 2255054 h 4280704"/>
                    <a:gd name="connsiteX39" fmla="*/ 1737173 w 2340805"/>
                    <a:gd name="connsiteY39" fmla="*/ 2693204 h 4280704"/>
                    <a:gd name="connsiteX40" fmla="*/ 1502223 w 2340805"/>
                    <a:gd name="connsiteY40" fmla="*/ 3391704 h 4280704"/>
                    <a:gd name="connsiteX41" fmla="*/ 1622873 w 2340805"/>
                    <a:gd name="connsiteY41" fmla="*/ 3887004 h 4280704"/>
                    <a:gd name="connsiteX42" fmla="*/ 1680023 w 2340805"/>
                    <a:gd name="connsiteY42" fmla="*/ 3359954 h 4280704"/>
                    <a:gd name="connsiteX43" fmla="*/ 1914973 w 2340805"/>
                    <a:gd name="connsiteY43" fmla="*/ 2953554 h 4280704"/>
                    <a:gd name="connsiteX44" fmla="*/ 1940373 w 2340805"/>
                    <a:gd name="connsiteY44" fmla="*/ 2343954 h 4280704"/>
                    <a:gd name="connsiteX45" fmla="*/ 2003873 w 2340805"/>
                    <a:gd name="connsiteY45" fmla="*/ 2483654 h 4280704"/>
                    <a:gd name="connsiteX46" fmla="*/ 2092773 w 2340805"/>
                    <a:gd name="connsiteY46" fmla="*/ 2128054 h 4280704"/>
                    <a:gd name="connsiteX47" fmla="*/ 2340423 w 2340805"/>
                    <a:gd name="connsiteY47" fmla="*/ 1867704 h 4280704"/>
                    <a:gd name="connsiteX48" fmla="*/ 2149923 w 2340805"/>
                    <a:gd name="connsiteY48" fmla="*/ 2375704 h 4280704"/>
                    <a:gd name="connsiteX49" fmla="*/ 2168973 w 2340805"/>
                    <a:gd name="connsiteY49" fmla="*/ 3055154 h 4280704"/>
                    <a:gd name="connsiteX50" fmla="*/ 1934023 w 2340805"/>
                    <a:gd name="connsiteY50" fmla="*/ 3683804 h 4280704"/>
                    <a:gd name="connsiteX51" fmla="*/ 2003873 w 2340805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65362 w 2346944"/>
                    <a:gd name="connsiteY0" fmla="*/ 4280704 h 4280704"/>
                    <a:gd name="connsiteX1" fmla="*/ 244712 w 2346944"/>
                    <a:gd name="connsiteY1" fmla="*/ 3944154 h 4280704"/>
                    <a:gd name="connsiteX2" fmla="*/ 333612 w 2346944"/>
                    <a:gd name="connsiteY2" fmla="*/ 3493304 h 4280704"/>
                    <a:gd name="connsiteX3" fmla="*/ 22462 w 2346944"/>
                    <a:gd name="connsiteY3" fmla="*/ 2991654 h 4280704"/>
                    <a:gd name="connsiteX4" fmla="*/ 31987 w 2346944"/>
                    <a:gd name="connsiteY4" fmla="*/ 2670979 h 4280704"/>
                    <a:gd name="connsiteX5" fmla="*/ 92312 w 2346944"/>
                    <a:gd name="connsiteY5" fmla="*/ 2845604 h 4280704"/>
                    <a:gd name="connsiteX6" fmla="*/ 232012 w 2346944"/>
                    <a:gd name="connsiteY6" fmla="*/ 2940854 h 4280704"/>
                    <a:gd name="connsiteX7" fmla="*/ 92312 w 2346944"/>
                    <a:gd name="connsiteY7" fmla="*/ 2591604 h 4280704"/>
                    <a:gd name="connsiteX8" fmla="*/ 244712 w 2346944"/>
                    <a:gd name="connsiteY8" fmla="*/ 1867704 h 4280704"/>
                    <a:gd name="connsiteX9" fmla="*/ 232012 w 2346944"/>
                    <a:gd name="connsiteY9" fmla="*/ 2305854 h 4280704"/>
                    <a:gd name="connsiteX10" fmla="*/ 460612 w 2346944"/>
                    <a:gd name="connsiteY10" fmla="*/ 2750354 h 4280704"/>
                    <a:gd name="connsiteX11" fmla="*/ 447912 w 2346944"/>
                    <a:gd name="connsiteY11" fmla="*/ 3448854 h 4280704"/>
                    <a:gd name="connsiteX12" fmla="*/ 867012 w 2346944"/>
                    <a:gd name="connsiteY12" fmla="*/ 3817154 h 4280704"/>
                    <a:gd name="connsiteX13" fmla="*/ 600312 w 2346944"/>
                    <a:gd name="connsiteY13" fmla="*/ 3080554 h 4280704"/>
                    <a:gd name="connsiteX14" fmla="*/ 816212 w 2346944"/>
                    <a:gd name="connsiteY14" fmla="*/ 2305854 h 4280704"/>
                    <a:gd name="connsiteX15" fmla="*/ 714612 w 2346944"/>
                    <a:gd name="connsiteY15" fmla="*/ 1620054 h 4280704"/>
                    <a:gd name="connsiteX16" fmla="*/ 759062 w 2346944"/>
                    <a:gd name="connsiteY16" fmla="*/ 1315254 h 4280704"/>
                    <a:gd name="connsiteX17" fmla="*/ 809862 w 2346944"/>
                    <a:gd name="connsiteY17" fmla="*/ 1601004 h 4280704"/>
                    <a:gd name="connsiteX18" fmla="*/ 905112 w 2346944"/>
                    <a:gd name="connsiteY18" fmla="*/ 1740704 h 4280704"/>
                    <a:gd name="connsiteX19" fmla="*/ 936862 w 2346944"/>
                    <a:gd name="connsiteY19" fmla="*/ 1016804 h 4280704"/>
                    <a:gd name="connsiteX20" fmla="*/ 1146412 w 2346944"/>
                    <a:gd name="connsiteY20" fmla="*/ 629454 h 4280704"/>
                    <a:gd name="connsiteX21" fmla="*/ 1101962 w 2346944"/>
                    <a:gd name="connsiteY21" fmla="*/ 858054 h 4280704"/>
                    <a:gd name="connsiteX22" fmla="*/ 1152762 w 2346944"/>
                    <a:gd name="connsiteY22" fmla="*/ 1048554 h 4280704"/>
                    <a:gd name="connsiteX23" fmla="*/ 1178162 w 2346944"/>
                    <a:gd name="connsiteY23" fmla="*/ 712004 h 4280704"/>
                    <a:gd name="connsiteX24" fmla="*/ 1286112 w 2346944"/>
                    <a:gd name="connsiteY24" fmla="*/ 400854 h 4280704"/>
                    <a:gd name="connsiteX25" fmla="*/ 1298812 w 2346944"/>
                    <a:gd name="connsiteY25" fmla="*/ 804 h 4280704"/>
                    <a:gd name="connsiteX26" fmla="*/ 1368662 w 2346944"/>
                    <a:gd name="connsiteY26" fmla="*/ 305604 h 4280704"/>
                    <a:gd name="connsiteX27" fmla="*/ 1330562 w 2346944"/>
                    <a:gd name="connsiteY27" fmla="*/ 585004 h 4280704"/>
                    <a:gd name="connsiteX28" fmla="*/ 1470262 w 2346944"/>
                    <a:gd name="connsiteY28" fmla="*/ 388154 h 4280704"/>
                    <a:gd name="connsiteX29" fmla="*/ 1432162 w 2346944"/>
                    <a:gd name="connsiteY29" fmla="*/ 699304 h 4280704"/>
                    <a:gd name="connsiteX30" fmla="*/ 1533762 w 2346944"/>
                    <a:gd name="connsiteY30" fmla="*/ 953304 h 4280704"/>
                    <a:gd name="connsiteX31" fmla="*/ 1578212 w 2346944"/>
                    <a:gd name="connsiteY31" fmla="*/ 731054 h 4280704"/>
                    <a:gd name="connsiteX32" fmla="*/ 1698862 w 2346944"/>
                    <a:gd name="connsiteY32" fmla="*/ 1067604 h 4280704"/>
                    <a:gd name="connsiteX33" fmla="*/ 1616312 w 2346944"/>
                    <a:gd name="connsiteY33" fmla="*/ 1613704 h 4280704"/>
                    <a:gd name="connsiteX34" fmla="*/ 1495662 w 2346944"/>
                    <a:gd name="connsiteY34" fmla="*/ 2007404 h 4280704"/>
                    <a:gd name="connsiteX35" fmla="*/ 1540112 w 2346944"/>
                    <a:gd name="connsiteY35" fmla="*/ 2229654 h 4280704"/>
                    <a:gd name="connsiteX36" fmla="*/ 1559162 w 2346944"/>
                    <a:gd name="connsiteY36" fmla="*/ 2051854 h 4280704"/>
                    <a:gd name="connsiteX37" fmla="*/ 1635362 w 2346944"/>
                    <a:gd name="connsiteY37" fmla="*/ 1937554 h 4280704"/>
                    <a:gd name="connsiteX38" fmla="*/ 1635362 w 2346944"/>
                    <a:gd name="connsiteY38" fmla="*/ 2255054 h 4280704"/>
                    <a:gd name="connsiteX39" fmla="*/ 1743312 w 2346944"/>
                    <a:gd name="connsiteY39" fmla="*/ 2693204 h 4280704"/>
                    <a:gd name="connsiteX40" fmla="*/ 1508362 w 2346944"/>
                    <a:gd name="connsiteY40" fmla="*/ 3391704 h 4280704"/>
                    <a:gd name="connsiteX41" fmla="*/ 1629012 w 2346944"/>
                    <a:gd name="connsiteY41" fmla="*/ 3887004 h 4280704"/>
                    <a:gd name="connsiteX42" fmla="*/ 1686162 w 2346944"/>
                    <a:gd name="connsiteY42" fmla="*/ 3359954 h 4280704"/>
                    <a:gd name="connsiteX43" fmla="*/ 1921112 w 2346944"/>
                    <a:gd name="connsiteY43" fmla="*/ 2953554 h 4280704"/>
                    <a:gd name="connsiteX44" fmla="*/ 1946512 w 2346944"/>
                    <a:gd name="connsiteY44" fmla="*/ 2343954 h 4280704"/>
                    <a:gd name="connsiteX45" fmla="*/ 2010012 w 2346944"/>
                    <a:gd name="connsiteY45" fmla="*/ 2483654 h 4280704"/>
                    <a:gd name="connsiteX46" fmla="*/ 2098912 w 2346944"/>
                    <a:gd name="connsiteY46" fmla="*/ 2128054 h 4280704"/>
                    <a:gd name="connsiteX47" fmla="*/ 2346562 w 2346944"/>
                    <a:gd name="connsiteY47" fmla="*/ 1867704 h 4280704"/>
                    <a:gd name="connsiteX48" fmla="*/ 2156062 w 2346944"/>
                    <a:gd name="connsiteY48" fmla="*/ 2375704 h 4280704"/>
                    <a:gd name="connsiteX49" fmla="*/ 2175112 w 2346944"/>
                    <a:gd name="connsiteY49" fmla="*/ 3055154 h 4280704"/>
                    <a:gd name="connsiteX50" fmla="*/ 1940162 w 2346944"/>
                    <a:gd name="connsiteY50" fmla="*/ 3683804 h 4280704"/>
                    <a:gd name="connsiteX51" fmla="*/ 2010012 w 2346944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722174 w 2354506"/>
                    <a:gd name="connsiteY15" fmla="*/ 1620054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17424 w 2354506"/>
                    <a:gd name="connsiteY17" fmla="*/ 1601004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803136 w 2354506"/>
                    <a:gd name="connsiteY17" fmla="*/ 1643867 h 4280704"/>
                    <a:gd name="connsiteX18" fmla="*/ 912674 w 2354506"/>
                    <a:gd name="connsiteY18" fmla="*/ 1740704 h 4280704"/>
                    <a:gd name="connsiteX19" fmla="*/ 944424 w 2354506"/>
                    <a:gd name="connsiteY19" fmla="*/ 1016804 h 4280704"/>
                    <a:gd name="connsiteX20" fmla="*/ 1153974 w 2354506"/>
                    <a:gd name="connsiteY20" fmla="*/ 629454 h 4280704"/>
                    <a:gd name="connsiteX21" fmla="*/ 1109524 w 2354506"/>
                    <a:gd name="connsiteY21" fmla="*/ 858054 h 4280704"/>
                    <a:gd name="connsiteX22" fmla="*/ 1160324 w 2354506"/>
                    <a:gd name="connsiteY22" fmla="*/ 1048554 h 4280704"/>
                    <a:gd name="connsiteX23" fmla="*/ 1185724 w 2354506"/>
                    <a:gd name="connsiteY23" fmla="*/ 712004 h 4280704"/>
                    <a:gd name="connsiteX24" fmla="*/ 1293674 w 2354506"/>
                    <a:gd name="connsiteY24" fmla="*/ 400854 h 4280704"/>
                    <a:gd name="connsiteX25" fmla="*/ 1306374 w 2354506"/>
                    <a:gd name="connsiteY25" fmla="*/ 804 h 4280704"/>
                    <a:gd name="connsiteX26" fmla="*/ 1376224 w 2354506"/>
                    <a:gd name="connsiteY26" fmla="*/ 305604 h 4280704"/>
                    <a:gd name="connsiteX27" fmla="*/ 1338124 w 2354506"/>
                    <a:gd name="connsiteY27" fmla="*/ 585004 h 4280704"/>
                    <a:gd name="connsiteX28" fmla="*/ 1477824 w 2354506"/>
                    <a:gd name="connsiteY28" fmla="*/ 388154 h 4280704"/>
                    <a:gd name="connsiteX29" fmla="*/ 1439724 w 2354506"/>
                    <a:gd name="connsiteY29" fmla="*/ 699304 h 4280704"/>
                    <a:gd name="connsiteX30" fmla="*/ 1541324 w 2354506"/>
                    <a:gd name="connsiteY30" fmla="*/ 953304 h 4280704"/>
                    <a:gd name="connsiteX31" fmla="*/ 1585774 w 2354506"/>
                    <a:gd name="connsiteY31" fmla="*/ 731054 h 4280704"/>
                    <a:gd name="connsiteX32" fmla="*/ 1706424 w 2354506"/>
                    <a:gd name="connsiteY32" fmla="*/ 1067604 h 4280704"/>
                    <a:gd name="connsiteX33" fmla="*/ 1623874 w 2354506"/>
                    <a:gd name="connsiteY33" fmla="*/ 1613704 h 4280704"/>
                    <a:gd name="connsiteX34" fmla="*/ 1503224 w 2354506"/>
                    <a:gd name="connsiteY34" fmla="*/ 2007404 h 4280704"/>
                    <a:gd name="connsiteX35" fmla="*/ 1547674 w 2354506"/>
                    <a:gd name="connsiteY35" fmla="*/ 2229654 h 4280704"/>
                    <a:gd name="connsiteX36" fmla="*/ 1566724 w 2354506"/>
                    <a:gd name="connsiteY36" fmla="*/ 2051854 h 4280704"/>
                    <a:gd name="connsiteX37" fmla="*/ 1642924 w 2354506"/>
                    <a:gd name="connsiteY37" fmla="*/ 1937554 h 4280704"/>
                    <a:gd name="connsiteX38" fmla="*/ 1642924 w 2354506"/>
                    <a:gd name="connsiteY38" fmla="*/ 2255054 h 4280704"/>
                    <a:gd name="connsiteX39" fmla="*/ 1750874 w 2354506"/>
                    <a:gd name="connsiteY39" fmla="*/ 2693204 h 4280704"/>
                    <a:gd name="connsiteX40" fmla="*/ 1515924 w 2354506"/>
                    <a:gd name="connsiteY40" fmla="*/ 3391704 h 4280704"/>
                    <a:gd name="connsiteX41" fmla="*/ 1636574 w 2354506"/>
                    <a:gd name="connsiteY41" fmla="*/ 3887004 h 4280704"/>
                    <a:gd name="connsiteX42" fmla="*/ 1693724 w 2354506"/>
                    <a:gd name="connsiteY42" fmla="*/ 3359954 h 4280704"/>
                    <a:gd name="connsiteX43" fmla="*/ 1928674 w 2354506"/>
                    <a:gd name="connsiteY43" fmla="*/ 2953554 h 4280704"/>
                    <a:gd name="connsiteX44" fmla="*/ 1954074 w 2354506"/>
                    <a:gd name="connsiteY44" fmla="*/ 2343954 h 4280704"/>
                    <a:gd name="connsiteX45" fmla="*/ 2017574 w 2354506"/>
                    <a:gd name="connsiteY45" fmla="*/ 2483654 h 4280704"/>
                    <a:gd name="connsiteX46" fmla="*/ 2106474 w 2354506"/>
                    <a:gd name="connsiteY46" fmla="*/ 2128054 h 4280704"/>
                    <a:gd name="connsiteX47" fmla="*/ 2354124 w 2354506"/>
                    <a:gd name="connsiteY47" fmla="*/ 1867704 h 4280704"/>
                    <a:gd name="connsiteX48" fmla="*/ 2163624 w 2354506"/>
                    <a:gd name="connsiteY48" fmla="*/ 2375704 h 4280704"/>
                    <a:gd name="connsiteX49" fmla="*/ 2182674 w 2354506"/>
                    <a:gd name="connsiteY49" fmla="*/ 3055154 h 4280704"/>
                    <a:gd name="connsiteX50" fmla="*/ 1947724 w 2354506"/>
                    <a:gd name="connsiteY50" fmla="*/ 3683804 h 4280704"/>
                    <a:gd name="connsiteX51" fmla="*/ 2017574 w 2354506"/>
                    <a:gd name="connsiteY51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44424 w 2354506"/>
                    <a:gd name="connsiteY18" fmla="*/ 1016804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80704 h 4280704"/>
                    <a:gd name="connsiteX1" fmla="*/ 252274 w 2354506"/>
                    <a:gd name="connsiteY1" fmla="*/ 3944154 h 4280704"/>
                    <a:gd name="connsiteX2" fmla="*/ 341174 w 2354506"/>
                    <a:gd name="connsiteY2" fmla="*/ 3493304 h 4280704"/>
                    <a:gd name="connsiteX3" fmla="*/ 30024 w 2354506"/>
                    <a:gd name="connsiteY3" fmla="*/ 2991654 h 4280704"/>
                    <a:gd name="connsiteX4" fmla="*/ 39549 w 2354506"/>
                    <a:gd name="connsiteY4" fmla="*/ 2670979 h 4280704"/>
                    <a:gd name="connsiteX5" fmla="*/ 99874 w 2354506"/>
                    <a:gd name="connsiteY5" fmla="*/ 2845604 h 4280704"/>
                    <a:gd name="connsiteX6" fmla="*/ 239574 w 2354506"/>
                    <a:gd name="connsiteY6" fmla="*/ 2940854 h 4280704"/>
                    <a:gd name="connsiteX7" fmla="*/ 99874 w 2354506"/>
                    <a:gd name="connsiteY7" fmla="*/ 2591604 h 4280704"/>
                    <a:gd name="connsiteX8" fmla="*/ 252274 w 2354506"/>
                    <a:gd name="connsiteY8" fmla="*/ 1867704 h 4280704"/>
                    <a:gd name="connsiteX9" fmla="*/ 239574 w 2354506"/>
                    <a:gd name="connsiteY9" fmla="*/ 2305854 h 4280704"/>
                    <a:gd name="connsiteX10" fmla="*/ 468174 w 2354506"/>
                    <a:gd name="connsiteY10" fmla="*/ 2750354 h 4280704"/>
                    <a:gd name="connsiteX11" fmla="*/ 455474 w 2354506"/>
                    <a:gd name="connsiteY11" fmla="*/ 3448854 h 4280704"/>
                    <a:gd name="connsiteX12" fmla="*/ 874574 w 2354506"/>
                    <a:gd name="connsiteY12" fmla="*/ 3817154 h 4280704"/>
                    <a:gd name="connsiteX13" fmla="*/ 607874 w 2354506"/>
                    <a:gd name="connsiteY13" fmla="*/ 3080554 h 4280704"/>
                    <a:gd name="connsiteX14" fmla="*/ 823774 w 2354506"/>
                    <a:gd name="connsiteY14" fmla="*/ 2305854 h 4280704"/>
                    <a:gd name="connsiteX15" fmla="*/ 681693 w 2354506"/>
                    <a:gd name="connsiteY15" fmla="*/ 1651011 h 4280704"/>
                    <a:gd name="connsiteX16" fmla="*/ 766624 w 2354506"/>
                    <a:gd name="connsiteY16" fmla="*/ 1315254 h 4280704"/>
                    <a:gd name="connsiteX17" fmla="*/ 912674 w 2354506"/>
                    <a:gd name="connsiteY17" fmla="*/ 1740704 h 4280704"/>
                    <a:gd name="connsiteX18" fmla="*/ 925374 w 2354506"/>
                    <a:gd name="connsiteY18" fmla="*/ 1004898 h 4280704"/>
                    <a:gd name="connsiteX19" fmla="*/ 1153974 w 2354506"/>
                    <a:gd name="connsiteY19" fmla="*/ 629454 h 4280704"/>
                    <a:gd name="connsiteX20" fmla="*/ 1109524 w 2354506"/>
                    <a:gd name="connsiteY20" fmla="*/ 858054 h 4280704"/>
                    <a:gd name="connsiteX21" fmla="*/ 1160324 w 2354506"/>
                    <a:gd name="connsiteY21" fmla="*/ 1048554 h 4280704"/>
                    <a:gd name="connsiteX22" fmla="*/ 1185724 w 2354506"/>
                    <a:gd name="connsiteY22" fmla="*/ 712004 h 4280704"/>
                    <a:gd name="connsiteX23" fmla="*/ 1293674 w 2354506"/>
                    <a:gd name="connsiteY23" fmla="*/ 400854 h 4280704"/>
                    <a:gd name="connsiteX24" fmla="*/ 1306374 w 2354506"/>
                    <a:gd name="connsiteY24" fmla="*/ 804 h 4280704"/>
                    <a:gd name="connsiteX25" fmla="*/ 1376224 w 2354506"/>
                    <a:gd name="connsiteY25" fmla="*/ 305604 h 4280704"/>
                    <a:gd name="connsiteX26" fmla="*/ 1338124 w 2354506"/>
                    <a:gd name="connsiteY26" fmla="*/ 585004 h 4280704"/>
                    <a:gd name="connsiteX27" fmla="*/ 1477824 w 2354506"/>
                    <a:gd name="connsiteY27" fmla="*/ 388154 h 4280704"/>
                    <a:gd name="connsiteX28" fmla="*/ 1439724 w 2354506"/>
                    <a:gd name="connsiteY28" fmla="*/ 699304 h 4280704"/>
                    <a:gd name="connsiteX29" fmla="*/ 1541324 w 2354506"/>
                    <a:gd name="connsiteY29" fmla="*/ 953304 h 4280704"/>
                    <a:gd name="connsiteX30" fmla="*/ 1585774 w 2354506"/>
                    <a:gd name="connsiteY30" fmla="*/ 731054 h 4280704"/>
                    <a:gd name="connsiteX31" fmla="*/ 1706424 w 2354506"/>
                    <a:gd name="connsiteY31" fmla="*/ 1067604 h 4280704"/>
                    <a:gd name="connsiteX32" fmla="*/ 1623874 w 2354506"/>
                    <a:gd name="connsiteY32" fmla="*/ 1613704 h 4280704"/>
                    <a:gd name="connsiteX33" fmla="*/ 1503224 w 2354506"/>
                    <a:gd name="connsiteY33" fmla="*/ 2007404 h 4280704"/>
                    <a:gd name="connsiteX34" fmla="*/ 1547674 w 2354506"/>
                    <a:gd name="connsiteY34" fmla="*/ 2229654 h 4280704"/>
                    <a:gd name="connsiteX35" fmla="*/ 1566724 w 2354506"/>
                    <a:gd name="connsiteY35" fmla="*/ 2051854 h 4280704"/>
                    <a:gd name="connsiteX36" fmla="*/ 1642924 w 2354506"/>
                    <a:gd name="connsiteY36" fmla="*/ 1937554 h 4280704"/>
                    <a:gd name="connsiteX37" fmla="*/ 1642924 w 2354506"/>
                    <a:gd name="connsiteY37" fmla="*/ 2255054 h 4280704"/>
                    <a:gd name="connsiteX38" fmla="*/ 1750874 w 2354506"/>
                    <a:gd name="connsiteY38" fmla="*/ 2693204 h 4280704"/>
                    <a:gd name="connsiteX39" fmla="*/ 1515924 w 2354506"/>
                    <a:gd name="connsiteY39" fmla="*/ 3391704 h 4280704"/>
                    <a:gd name="connsiteX40" fmla="*/ 1636574 w 2354506"/>
                    <a:gd name="connsiteY40" fmla="*/ 3887004 h 4280704"/>
                    <a:gd name="connsiteX41" fmla="*/ 1693724 w 2354506"/>
                    <a:gd name="connsiteY41" fmla="*/ 3359954 h 4280704"/>
                    <a:gd name="connsiteX42" fmla="*/ 1928674 w 2354506"/>
                    <a:gd name="connsiteY42" fmla="*/ 2953554 h 4280704"/>
                    <a:gd name="connsiteX43" fmla="*/ 1954074 w 2354506"/>
                    <a:gd name="connsiteY43" fmla="*/ 2343954 h 4280704"/>
                    <a:gd name="connsiteX44" fmla="*/ 2017574 w 2354506"/>
                    <a:gd name="connsiteY44" fmla="*/ 2483654 h 4280704"/>
                    <a:gd name="connsiteX45" fmla="*/ 2106474 w 2354506"/>
                    <a:gd name="connsiteY45" fmla="*/ 2128054 h 4280704"/>
                    <a:gd name="connsiteX46" fmla="*/ 2354124 w 2354506"/>
                    <a:gd name="connsiteY46" fmla="*/ 1867704 h 4280704"/>
                    <a:gd name="connsiteX47" fmla="*/ 2163624 w 2354506"/>
                    <a:gd name="connsiteY47" fmla="*/ 2375704 h 4280704"/>
                    <a:gd name="connsiteX48" fmla="*/ 2182674 w 2354506"/>
                    <a:gd name="connsiteY48" fmla="*/ 3055154 h 4280704"/>
                    <a:gd name="connsiteX49" fmla="*/ 1947724 w 2354506"/>
                    <a:gd name="connsiteY49" fmla="*/ 3683804 h 4280704"/>
                    <a:gd name="connsiteX50" fmla="*/ 2017574 w 2354506"/>
                    <a:gd name="connsiteY50" fmla="*/ 4236254 h 4280704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503224 w 2354506"/>
                    <a:gd name="connsiteY33" fmla="*/ 2006600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482850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506"/>
                    <a:gd name="connsiteY0" fmla="*/ 4279900 h 4279900"/>
                    <a:gd name="connsiteX1" fmla="*/ 252274 w 2354506"/>
                    <a:gd name="connsiteY1" fmla="*/ 3943350 h 4279900"/>
                    <a:gd name="connsiteX2" fmla="*/ 341174 w 2354506"/>
                    <a:gd name="connsiteY2" fmla="*/ 3492500 h 4279900"/>
                    <a:gd name="connsiteX3" fmla="*/ 30024 w 2354506"/>
                    <a:gd name="connsiteY3" fmla="*/ 2990850 h 4279900"/>
                    <a:gd name="connsiteX4" fmla="*/ 39549 w 2354506"/>
                    <a:gd name="connsiteY4" fmla="*/ 2670175 h 4279900"/>
                    <a:gd name="connsiteX5" fmla="*/ 99874 w 2354506"/>
                    <a:gd name="connsiteY5" fmla="*/ 2844800 h 4279900"/>
                    <a:gd name="connsiteX6" fmla="*/ 239574 w 2354506"/>
                    <a:gd name="connsiteY6" fmla="*/ 2940050 h 4279900"/>
                    <a:gd name="connsiteX7" fmla="*/ 99874 w 2354506"/>
                    <a:gd name="connsiteY7" fmla="*/ 2590800 h 4279900"/>
                    <a:gd name="connsiteX8" fmla="*/ 252274 w 2354506"/>
                    <a:gd name="connsiteY8" fmla="*/ 1866900 h 4279900"/>
                    <a:gd name="connsiteX9" fmla="*/ 239574 w 2354506"/>
                    <a:gd name="connsiteY9" fmla="*/ 2305050 h 4279900"/>
                    <a:gd name="connsiteX10" fmla="*/ 468174 w 2354506"/>
                    <a:gd name="connsiteY10" fmla="*/ 2749550 h 4279900"/>
                    <a:gd name="connsiteX11" fmla="*/ 455474 w 2354506"/>
                    <a:gd name="connsiteY11" fmla="*/ 3448050 h 4279900"/>
                    <a:gd name="connsiteX12" fmla="*/ 874574 w 2354506"/>
                    <a:gd name="connsiteY12" fmla="*/ 3816350 h 4279900"/>
                    <a:gd name="connsiteX13" fmla="*/ 607874 w 2354506"/>
                    <a:gd name="connsiteY13" fmla="*/ 3079750 h 4279900"/>
                    <a:gd name="connsiteX14" fmla="*/ 823774 w 2354506"/>
                    <a:gd name="connsiteY14" fmla="*/ 2305050 h 4279900"/>
                    <a:gd name="connsiteX15" fmla="*/ 681693 w 2354506"/>
                    <a:gd name="connsiteY15" fmla="*/ 1650207 h 4279900"/>
                    <a:gd name="connsiteX16" fmla="*/ 766624 w 2354506"/>
                    <a:gd name="connsiteY16" fmla="*/ 1314450 h 4279900"/>
                    <a:gd name="connsiteX17" fmla="*/ 912674 w 2354506"/>
                    <a:gd name="connsiteY17" fmla="*/ 1739900 h 4279900"/>
                    <a:gd name="connsiteX18" fmla="*/ 925374 w 2354506"/>
                    <a:gd name="connsiteY18" fmla="*/ 1004094 h 4279900"/>
                    <a:gd name="connsiteX19" fmla="*/ 1153974 w 2354506"/>
                    <a:gd name="connsiteY19" fmla="*/ 628650 h 4279900"/>
                    <a:gd name="connsiteX20" fmla="*/ 1109524 w 2354506"/>
                    <a:gd name="connsiteY20" fmla="*/ 857250 h 4279900"/>
                    <a:gd name="connsiteX21" fmla="*/ 1160324 w 2354506"/>
                    <a:gd name="connsiteY21" fmla="*/ 1047750 h 4279900"/>
                    <a:gd name="connsiteX22" fmla="*/ 1185724 w 2354506"/>
                    <a:gd name="connsiteY22" fmla="*/ 711200 h 4279900"/>
                    <a:gd name="connsiteX23" fmla="*/ 1293674 w 2354506"/>
                    <a:gd name="connsiteY23" fmla="*/ 400050 h 4279900"/>
                    <a:gd name="connsiteX24" fmla="*/ 1306374 w 2354506"/>
                    <a:gd name="connsiteY24" fmla="*/ 0 h 4279900"/>
                    <a:gd name="connsiteX25" fmla="*/ 1376224 w 2354506"/>
                    <a:gd name="connsiteY25" fmla="*/ 304800 h 4279900"/>
                    <a:gd name="connsiteX26" fmla="*/ 1338124 w 2354506"/>
                    <a:gd name="connsiteY26" fmla="*/ 584200 h 4279900"/>
                    <a:gd name="connsiteX27" fmla="*/ 1477824 w 2354506"/>
                    <a:gd name="connsiteY27" fmla="*/ 387350 h 4279900"/>
                    <a:gd name="connsiteX28" fmla="*/ 1439724 w 2354506"/>
                    <a:gd name="connsiteY28" fmla="*/ 698500 h 4279900"/>
                    <a:gd name="connsiteX29" fmla="*/ 1541324 w 2354506"/>
                    <a:gd name="connsiteY29" fmla="*/ 952500 h 4279900"/>
                    <a:gd name="connsiteX30" fmla="*/ 1585774 w 2354506"/>
                    <a:gd name="connsiteY30" fmla="*/ 730250 h 4279900"/>
                    <a:gd name="connsiteX31" fmla="*/ 1706424 w 2354506"/>
                    <a:gd name="connsiteY31" fmla="*/ 1066800 h 4279900"/>
                    <a:gd name="connsiteX32" fmla="*/ 1623874 w 2354506"/>
                    <a:gd name="connsiteY32" fmla="*/ 1612900 h 4279900"/>
                    <a:gd name="connsiteX33" fmla="*/ 1498461 w 2354506"/>
                    <a:gd name="connsiteY33" fmla="*/ 1978025 h 4279900"/>
                    <a:gd name="connsiteX34" fmla="*/ 1547674 w 2354506"/>
                    <a:gd name="connsiteY34" fmla="*/ 2228850 h 4279900"/>
                    <a:gd name="connsiteX35" fmla="*/ 1566724 w 2354506"/>
                    <a:gd name="connsiteY35" fmla="*/ 2051050 h 4279900"/>
                    <a:gd name="connsiteX36" fmla="*/ 1642924 w 2354506"/>
                    <a:gd name="connsiteY36" fmla="*/ 1936750 h 4279900"/>
                    <a:gd name="connsiteX37" fmla="*/ 1642924 w 2354506"/>
                    <a:gd name="connsiteY37" fmla="*/ 2254250 h 4279900"/>
                    <a:gd name="connsiteX38" fmla="*/ 1750874 w 2354506"/>
                    <a:gd name="connsiteY38" fmla="*/ 2692400 h 4279900"/>
                    <a:gd name="connsiteX39" fmla="*/ 1515924 w 2354506"/>
                    <a:gd name="connsiteY39" fmla="*/ 3390900 h 4279900"/>
                    <a:gd name="connsiteX40" fmla="*/ 1636574 w 2354506"/>
                    <a:gd name="connsiteY40" fmla="*/ 3886200 h 4279900"/>
                    <a:gd name="connsiteX41" fmla="*/ 1693724 w 2354506"/>
                    <a:gd name="connsiteY41" fmla="*/ 3359150 h 4279900"/>
                    <a:gd name="connsiteX42" fmla="*/ 1928674 w 2354506"/>
                    <a:gd name="connsiteY42" fmla="*/ 2952750 h 4279900"/>
                    <a:gd name="connsiteX43" fmla="*/ 1954074 w 2354506"/>
                    <a:gd name="connsiteY43" fmla="*/ 2343150 h 4279900"/>
                    <a:gd name="connsiteX44" fmla="*/ 2017574 w 2354506"/>
                    <a:gd name="connsiteY44" fmla="*/ 2509044 h 4279900"/>
                    <a:gd name="connsiteX45" fmla="*/ 2106474 w 2354506"/>
                    <a:gd name="connsiteY45" fmla="*/ 2127250 h 4279900"/>
                    <a:gd name="connsiteX46" fmla="*/ 2354124 w 2354506"/>
                    <a:gd name="connsiteY46" fmla="*/ 1866900 h 4279900"/>
                    <a:gd name="connsiteX47" fmla="*/ 2163624 w 2354506"/>
                    <a:gd name="connsiteY47" fmla="*/ 2374900 h 4279900"/>
                    <a:gd name="connsiteX48" fmla="*/ 2182674 w 2354506"/>
                    <a:gd name="connsiteY48" fmla="*/ 3054350 h 4279900"/>
                    <a:gd name="connsiteX49" fmla="*/ 1947724 w 2354506"/>
                    <a:gd name="connsiteY49" fmla="*/ 3683000 h 4279900"/>
                    <a:gd name="connsiteX50" fmla="*/ 2017574 w 2354506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72924 w 2354124"/>
                    <a:gd name="connsiteY0" fmla="*/ 4279900 h 4279900"/>
                    <a:gd name="connsiteX1" fmla="*/ 252274 w 2354124"/>
                    <a:gd name="connsiteY1" fmla="*/ 3943350 h 4279900"/>
                    <a:gd name="connsiteX2" fmla="*/ 341174 w 2354124"/>
                    <a:gd name="connsiteY2" fmla="*/ 3492500 h 4279900"/>
                    <a:gd name="connsiteX3" fmla="*/ 30024 w 2354124"/>
                    <a:gd name="connsiteY3" fmla="*/ 2990850 h 4279900"/>
                    <a:gd name="connsiteX4" fmla="*/ 39549 w 2354124"/>
                    <a:gd name="connsiteY4" fmla="*/ 2670175 h 4279900"/>
                    <a:gd name="connsiteX5" fmla="*/ 99874 w 2354124"/>
                    <a:gd name="connsiteY5" fmla="*/ 2844800 h 4279900"/>
                    <a:gd name="connsiteX6" fmla="*/ 239574 w 2354124"/>
                    <a:gd name="connsiteY6" fmla="*/ 2940050 h 4279900"/>
                    <a:gd name="connsiteX7" fmla="*/ 99874 w 2354124"/>
                    <a:gd name="connsiteY7" fmla="*/ 2590800 h 4279900"/>
                    <a:gd name="connsiteX8" fmla="*/ 252274 w 2354124"/>
                    <a:gd name="connsiteY8" fmla="*/ 1866900 h 4279900"/>
                    <a:gd name="connsiteX9" fmla="*/ 239574 w 2354124"/>
                    <a:gd name="connsiteY9" fmla="*/ 2305050 h 4279900"/>
                    <a:gd name="connsiteX10" fmla="*/ 468174 w 2354124"/>
                    <a:gd name="connsiteY10" fmla="*/ 2749550 h 4279900"/>
                    <a:gd name="connsiteX11" fmla="*/ 455474 w 2354124"/>
                    <a:gd name="connsiteY11" fmla="*/ 3448050 h 4279900"/>
                    <a:gd name="connsiteX12" fmla="*/ 874574 w 2354124"/>
                    <a:gd name="connsiteY12" fmla="*/ 3816350 h 4279900"/>
                    <a:gd name="connsiteX13" fmla="*/ 607874 w 2354124"/>
                    <a:gd name="connsiteY13" fmla="*/ 3079750 h 4279900"/>
                    <a:gd name="connsiteX14" fmla="*/ 823774 w 2354124"/>
                    <a:gd name="connsiteY14" fmla="*/ 2305050 h 4279900"/>
                    <a:gd name="connsiteX15" fmla="*/ 681693 w 2354124"/>
                    <a:gd name="connsiteY15" fmla="*/ 1650207 h 4279900"/>
                    <a:gd name="connsiteX16" fmla="*/ 766624 w 2354124"/>
                    <a:gd name="connsiteY16" fmla="*/ 1314450 h 4279900"/>
                    <a:gd name="connsiteX17" fmla="*/ 912674 w 2354124"/>
                    <a:gd name="connsiteY17" fmla="*/ 1739900 h 4279900"/>
                    <a:gd name="connsiteX18" fmla="*/ 925374 w 2354124"/>
                    <a:gd name="connsiteY18" fmla="*/ 1004094 h 4279900"/>
                    <a:gd name="connsiteX19" fmla="*/ 1153974 w 2354124"/>
                    <a:gd name="connsiteY19" fmla="*/ 628650 h 4279900"/>
                    <a:gd name="connsiteX20" fmla="*/ 1109524 w 2354124"/>
                    <a:gd name="connsiteY20" fmla="*/ 857250 h 4279900"/>
                    <a:gd name="connsiteX21" fmla="*/ 1160324 w 2354124"/>
                    <a:gd name="connsiteY21" fmla="*/ 1047750 h 4279900"/>
                    <a:gd name="connsiteX22" fmla="*/ 1185724 w 2354124"/>
                    <a:gd name="connsiteY22" fmla="*/ 711200 h 4279900"/>
                    <a:gd name="connsiteX23" fmla="*/ 1293674 w 2354124"/>
                    <a:gd name="connsiteY23" fmla="*/ 400050 h 4279900"/>
                    <a:gd name="connsiteX24" fmla="*/ 1306374 w 2354124"/>
                    <a:gd name="connsiteY24" fmla="*/ 0 h 4279900"/>
                    <a:gd name="connsiteX25" fmla="*/ 1376224 w 2354124"/>
                    <a:gd name="connsiteY25" fmla="*/ 304800 h 4279900"/>
                    <a:gd name="connsiteX26" fmla="*/ 1338124 w 2354124"/>
                    <a:gd name="connsiteY26" fmla="*/ 584200 h 4279900"/>
                    <a:gd name="connsiteX27" fmla="*/ 1477824 w 2354124"/>
                    <a:gd name="connsiteY27" fmla="*/ 387350 h 4279900"/>
                    <a:gd name="connsiteX28" fmla="*/ 1439724 w 2354124"/>
                    <a:gd name="connsiteY28" fmla="*/ 698500 h 4279900"/>
                    <a:gd name="connsiteX29" fmla="*/ 1541324 w 2354124"/>
                    <a:gd name="connsiteY29" fmla="*/ 952500 h 4279900"/>
                    <a:gd name="connsiteX30" fmla="*/ 1585774 w 2354124"/>
                    <a:gd name="connsiteY30" fmla="*/ 730250 h 4279900"/>
                    <a:gd name="connsiteX31" fmla="*/ 1706424 w 2354124"/>
                    <a:gd name="connsiteY31" fmla="*/ 1066800 h 4279900"/>
                    <a:gd name="connsiteX32" fmla="*/ 1623874 w 2354124"/>
                    <a:gd name="connsiteY32" fmla="*/ 1612900 h 4279900"/>
                    <a:gd name="connsiteX33" fmla="*/ 1498461 w 2354124"/>
                    <a:gd name="connsiteY33" fmla="*/ 1978025 h 4279900"/>
                    <a:gd name="connsiteX34" fmla="*/ 1547674 w 2354124"/>
                    <a:gd name="connsiteY34" fmla="*/ 2228850 h 4279900"/>
                    <a:gd name="connsiteX35" fmla="*/ 1566724 w 2354124"/>
                    <a:gd name="connsiteY35" fmla="*/ 2051050 h 4279900"/>
                    <a:gd name="connsiteX36" fmla="*/ 1642924 w 2354124"/>
                    <a:gd name="connsiteY36" fmla="*/ 1936750 h 4279900"/>
                    <a:gd name="connsiteX37" fmla="*/ 1642924 w 2354124"/>
                    <a:gd name="connsiteY37" fmla="*/ 2254250 h 4279900"/>
                    <a:gd name="connsiteX38" fmla="*/ 1750874 w 2354124"/>
                    <a:gd name="connsiteY38" fmla="*/ 2692400 h 4279900"/>
                    <a:gd name="connsiteX39" fmla="*/ 1515924 w 2354124"/>
                    <a:gd name="connsiteY39" fmla="*/ 3390900 h 4279900"/>
                    <a:gd name="connsiteX40" fmla="*/ 1636574 w 2354124"/>
                    <a:gd name="connsiteY40" fmla="*/ 3886200 h 4279900"/>
                    <a:gd name="connsiteX41" fmla="*/ 1693724 w 2354124"/>
                    <a:gd name="connsiteY41" fmla="*/ 3359150 h 4279900"/>
                    <a:gd name="connsiteX42" fmla="*/ 1928674 w 2354124"/>
                    <a:gd name="connsiteY42" fmla="*/ 2952750 h 4279900"/>
                    <a:gd name="connsiteX43" fmla="*/ 1954074 w 2354124"/>
                    <a:gd name="connsiteY43" fmla="*/ 2343150 h 4279900"/>
                    <a:gd name="connsiteX44" fmla="*/ 2017574 w 2354124"/>
                    <a:gd name="connsiteY44" fmla="*/ 2509044 h 4279900"/>
                    <a:gd name="connsiteX45" fmla="*/ 2106474 w 2354124"/>
                    <a:gd name="connsiteY45" fmla="*/ 2127250 h 4279900"/>
                    <a:gd name="connsiteX46" fmla="*/ 2354124 w 2354124"/>
                    <a:gd name="connsiteY46" fmla="*/ 1866900 h 4279900"/>
                    <a:gd name="connsiteX47" fmla="*/ 2163624 w 2354124"/>
                    <a:gd name="connsiteY47" fmla="*/ 2374900 h 4279900"/>
                    <a:gd name="connsiteX48" fmla="*/ 2182674 w 2354124"/>
                    <a:gd name="connsiteY48" fmla="*/ 3054350 h 4279900"/>
                    <a:gd name="connsiteX49" fmla="*/ 1947724 w 2354124"/>
                    <a:gd name="connsiteY49" fmla="*/ 3683000 h 4279900"/>
                    <a:gd name="connsiteX50" fmla="*/ 2017574 w 2354124"/>
                    <a:gd name="connsiteY50" fmla="*/ 4235450 h 4279900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17574 w 2354124"/>
                    <a:gd name="connsiteY50" fmla="*/ 4235450 h 4320381"/>
                    <a:gd name="connsiteX0" fmla="*/ 382449 w 2354124"/>
                    <a:gd name="connsiteY0" fmla="*/ 4320381 h 4320381"/>
                    <a:gd name="connsiteX1" fmla="*/ 252274 w 2354124"/>
                    <a:gd name="connsiteY1" fmla="*/ 3943350 h 4320381"/>
                    <a:gd name="connsiteX2" fmla="*/ 341174 w 2354124"/>
                    <a:gd name="connsiteY2" fmla="*/ 3492500 h 4320381"/>
                    <a:gd name="connsiteX3" fmla="*/ 30024 w 2354124"/>
                    <a:gd name="connsiteY3" fmla="*/ 2990850 h 4320381"/>
                    <a:gd name="connsiteX4" fmla="*/ 39549 w 2354124"/>
                    <a:gd name="connsiteY4" fmla="*/ 2670175 h 4320381"/>
                    <a:gd name="connsiteX5" fmla="*/ 99874 w 2354124"/>
                    <a:gd name="connsiteY5" fmla="*/ 2844800 h 4320381"/>
                    <a:gd name="connsiteX6" fmla="*/ 239574 w 2354124"/>
                    <a:gd name="connsiteY6" fmla="*/ 2940050 h 4320381"/>
                    <a:gd name="connsiteX7" fmla="*/ 99874 w 2354124"/>
                    <a:gd name="connsiteY7" fmla="*/ 2590800 h 4320381"/>
                    <a:gd name="connsiteX8" fmla="*/ 252274 w 2354124"/>
                    <a:gd name="connsiteY8" fmla="*/ 1866900 h 4320381"/>
                    <a:gd name="connsiteX9" fmla="*/ 239574 w 2354124"/>
                    <a:gd name="connsiteY9" fmla="*/ 2305050 h 4320381"/>
                    <a:gd name="connsiteX10" fmla="*/ 468174 w 2354124"/>
                    <a:gd name="connsiteY10" fmla="*/ 2749550 h 4320381"/>
                    <a:gd name="connsiteX11" fmla="*/ 455474 w 2354124"/>
                    <a:gd name="connsiteY11" fmla="*/ 3448050 h 4320381"/>
                    <a:gd name="connsiteX12" fmla="*/ 874574 w 2354124"/>
                    <a:gd name="connsiteY12" fmla="*/ 3816350 h 4320381"/>
                    <a:gd name="connsiteX13" fmla="*/ 607874 w 2354124"/>
                    <a:gd name="connsiteY13" fmla="*/ 3079750 h 4320381"/>
                    <a:gd name="connsiteX14" fmla="*/ 823774 w 2354124"/>
                    <a:gd name="connsiteY14" fmla="*/ 2305050 h 4320381"/>
                    <a:gd name="connsiteX15" fmla="*/ 681693 w 2354124"/>
                    <a:gd name="connsiteY15" fmla="*/ 1650207 h 4320381"/>
                    <a:gd name="connsiteX16" fmla="*/ 766624 w 2354124"/>
                    <a:gd name="connsiteY16" fmla="*/ 1314450 h 4320381"/>
                    <a:gd name="connsiteX17" fmla="*/ 912674 w 2354124"/>
                    <a:gd name="connsiteY17" fmla="*/ 1739900 h 4320381"/>
                    <a:gd name="connsiteX18" fmla="*/ 925374 w 2354124"/>
                    <a:gd name="connsiteY18" fmla="*/ 1004094 h 4320381"/>
                    <a:gd name="connsiteX19" fmla="*/ 1153974 w 2354124"/>
                    <a:gd name="connsiteY19" fmla="*/ 628650 h 4320381"/>
                    <a:gd name="connsiteX20" fmla="*/ 1109524 w 2354124"/>
                    <a:gd name="connsiteY20" fmla="*/ 857250 h 4320381"/>
                    <a:gd name="connsiteX21" fmla="*/ 1160324 w 2354124"/>
                    <a:gd name="connsiteY21" fmla="*/ 1047750 h 4320381"/>
                    <a:gd name="connsiteX22" fmla="*/ 1185724 w 2354124"/>
                    <a:gd name="connsiteY22" fmla="*/ 711200 h 4320381"/>
                    <a:gd name="connsiteX23" fmla="*/ 1293674 w 2354124"/>
                    <a:gd name="connsiteY23" fmla="*/ 400050 h 4320381"/>
                    <a:gd name="connsiteX24" fmla="*/ 1306374 w 2354124"/>
                    <a:gd name="connsiteY24" fmla="*/ 0 h 4320381"/>
                    <a:gd name="connsiteX25" fmla="*/ 1376224 w 2354124"/>
                    <a:gd name="connsiteY25" fmla="*/ 304800 h 4320381"/>
                    <a:gd name="connsiteX26" fmla="*/ 1338124 w 2354124"/>
                    <a:gd name="connsiteY26" fmla="*/ 584200 h 4320381"/>
                    <a:gd name="connsiteX27" fmla="*/ 1477824 w 2354124"/>
                    <a:gd name="connsiteY27" fmla="*/ 387350 h 4320381"/>
                    <a:gd name="connsiteX28" fmla="*/ 1439724 w 2354124"/>
                    <a:gd name="connsiteY28" fmla="*/ 698500 h 4320381"/>
                    <a:gd name="connsiteX29" fmla="*/ 1541324 w 2354124"/>
                    <a:gd name="connsiteY29" fmla="*/ 952500 h 4320381"/>
                    <a:gd name="connsiteX30" fmla="*/ 1585774 w 2354124"/>
                    <a:gd name="connsiteY30" fmla="*/ 730250 h 4320381"/>
                    <a:gd name="connsiteX31" fmla="*/ 1706424 w 2354124"/>
                    <a:gd name="connsiteY31" fmla="*/ 1066800 h 4320381"/>
                    <a:gd name="connsiteX32" fmla="*/ 1623874 w 2354124"/>
                    <a:gd name="connsiteY32" fmla="*/ 1612900 h 4320381"/>
                    <a:gd name="connsiteX33" fmla="*/ 1498461 w 2354124"/>
                    <a:gd name="connsiteY33" fmla="*/ 1978025 h 4320381"/>
                    <a:gd name="connsiteX34" fmla="*/ 1547674 w 2354124"/>
                    <a:gd name="connsiteY34" fmla="*/ 2228850 h 4320381"/>
                    <a:gd name="connsiteX35" fmla="*/ 1566724 w 2354124"/>
                    <a:gd name="connsiteY35" fmla="*/ 2051050 h 4320381"/>
                    <a:gd name="connsiteX36" fmla="*/ 1642924 w 2354124"/>
                    <a:gd name="connsiteY36" fmla="*/ 1936750 h 4320381"/>
                    <a:gd name="connsiteX37" fmla="*/ 1642924 w 2354124"/>
                    <a:gd name="connsiteY37" fmla="*/ 2254250 h 4320381"/>
                    <a:gd name="connsiteX38" fmla="*/ 1750874 w 2354124"/>
                    <a:gd name="connsiteY38" fmla="*/ 2692400 h 4320381"/>
                    <a:gd name="connsiteX39" fmla="*/ 1515924 w 2354124"/>
                    <a:gd name="connsiteY39" fmla="*/ 3390900 h 4320381"/>
                    <a:gd name="connsiteX40" fmla="*/ 1636574 w 2354124"/>
                    <a:gd name="connsiteY40" fmla="*/ 3886200 h 4320381"/>
                    <a:gd name="connsiteX41" fmla="*/ 1693724 w 2354124"/>
                    <a:gd name="connsiteY41" fmla="*/ 3359150 h 4320381"/>
                    <a:gd name="connsiteX42" fmla="*/ 1928674 w 2354124"/>
                    <a:gd name="connsiteY42" fmla="*/ 2952750 h 4320381"/>
                    <a:gd name="connsiteX43" fmla="*/ 1954074 w 2354124"/>
                    <a:gd name="connsiteY43" fmla="*/ 2343150 h 4320381"/>
                    <a:gd name="connsiteX44" fmla="*/ 2017574 w 2354124"/>
                    <a:gd name="connsiteY44" fmla="*/ 2509044 h 4320381"/>
                    <a:gd name="connsiteX45" fmla="*/ 2106474 w 2354124"/>
                    <a:gd name="connsiteY45" fmla="*/ 2127250 h 4320381"/>
                    <a:gd name="connsiteX46" fmla="*/ 2354124 w 2354124"/>
                    <a:gd name="connsiteY46" fmla="*/ 1866900 h 4320381"/>
                    <a:gd name="connsiteX47" fmla="*/ 2163624 w 2354124"/>
                    <a:gd name="connsiteY47" fmla="*/ 2374900 h 4320381"/>
                    <a:gd name="connsiteX48" fmla="*/ 2182674 w 2354124"/>
                    <a:gd name="connsiteY48" fmla="*/ 3054350 h 4320381"/>
                    <a:gd name="connsiteX49" fmla="*/ 1947724 w 2354124"/>
                    <a:gd name="connsiteY49" fmla="*/ 3683000 h 4320381"/>
                    <a:gd name="connsiteX50" fmla="*/ 2031861 w 2354124"/>
                    <a:gd name="connsiteY50" fmla="*/ 4314032 h 43203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2354124" h="4320381">
                      <a:moveTo>
                        <a:pt x="382449" y="4320381"/>
                      </a:moveTo>
                      <a:cubicBezTo>
                        <a:pt x="324770" y="4217722"/>
                        <a:pt x="259153" y="4081330"/>
                        <a:pt x="252274" y="3943350"/>
                      </a:cubicBezTo>
                      <a:cubicBezTo>
                        <a:pt x="245395" y="3805370"/>
                        <a:pt x="378216" y="3651250"/>
                        <a:pt x="341174" y="3492500"/>
                      </a:cubicBezTo>
                      <a:cubicBezTo>
                        <a:pt x="304132" y="3333750"/>
                        <a:pt x="80295" y="3127904"/>
                        <a:pt x="30024" y="2990850"/>
                      </a:cubicBezTo>
                      <a:cubicBezTo>
                        <a:pt x="-20247" y="2853796"/>
                        <a:pt x="-668" y="2756430"/>
                        <a:pt x="39549" y="2670175"/>
                      </a:cubicBezTo>
                      <a:cubicBezTo>
                        <a:pt x="55953" y="2752989"/>
                        <a:pt x="66537" y="2799821"/>
                        <a:pt x="99874" y="2844800"/>
                      </a:cubicBezTo>
                      <a:cubicBezTo>
                        <a:pt x="133212" y="2889779"/>
                        <a:pt x="239574" y="2982383"/>
                        <a:pt x="239574" y="2940050"/>
                      </a:cubicBezTo>
                      <a:cubicBezTo>
                        <a:pt x="239574" y="2897717"/>
                        <a:pt x="97757" y="2769658"/>
                        <a:pt x="99874" y="2590800"/>
                      </a:cubicBezTo>
                      <a:cubicBezTo>
                        <a:pt x="101991" y="2411942"/>
                        <a:pt x="159141" y="2076450"/>
                        <a:pt x="252274" y="1866900"/>
                      </a:cubicBezTo>
                      <a:cubicBezTo>
                        <a:pt x="250157" y="2095500"/>
                        <a:pt x="203591" y="2157942"/>
                        <a:pt x="239574" y="2305050"/>
                      </a:cubicBezTo>
                      <a:cubicBezTo>
                        <a:pt x="275557" y="2452158"/>
                        <a:pt x="432191" y="2559050"/>
                        <a:pt x="468174" y="2749550"/>
                      </a:cubicBezTo>
                      <a:cubicBezTo>
                        <a:pt x="504157" y="2940050"/>
                        <a:pt x="387741" y="3270250"/>
                        <a:pt x="455474" y="3448050"/>
                      </a:cubicBezTo>
                      <a:cubicBezTo>
                        <a:pt x="523207" y="3625850"/>
                        <a:pt x="682487" y="3763433"/>
                        <a:pt x="874574" y="3816350"/>
                      </a:cubicBezTo>
                      <a:cubicBezTo>
                        <a:pt x="766624" y="3659717"/>
                        <a:pt x="587766" y="3462602"/>
                        <a:pt x="607874" y="3079750"/>
                      </a:cubicBezTo>
                      <a:cubicBezTo>
                        <a:pt x="627982" y="2696898"/>
                        <a:pt x="811471" y="2543307"/>
                        <a:pt x="823774" y="2305050"/>
                      </a:cubicBezTo>
                      <a:cubicBezTo>
                        <a:pt x="836077" y="2066793"/>
                        <a:pt x="691218" y="1815307"/>
                        <a:pt x="681693" y="1650207"/>
                      </a:cubicBezTo>
                      <a:cubicBezTo>
                        <a:pt x="672168" y="1485107"/>
                        <a:pt x="707886" y="1415256"/>
                        <a:pt x="766624" y="1314450"/>
                      </a:cubicBezTo>
                      <a:cubicBezTo>
                        <a:pt x="783689" y="1427030"/>
                        <a:pt x="778266" y="1634861"/>
                        <a:pt x="912674" y="1739900"/>
                      </a:cubicBezTo>
                      <a:cubicBezTo>
                        <a:pt x="1011363" y="1602051"/>
                        <a:pt x="863725" y="1260739"/>
                        <a:pt x="925374" y="1004094"/>
                      </a:cubicBezTo>
                      <a:cubicBezTo>
                        <a:pt x="987023" y="747449"/>
                        <a:pt x="1056607" y="695987"/>
                        <a:pt x="1153974" y="628650"/>
                      </a:cubicBezTo>
                      <a:cubicBezTo>
                        <a:pt x="1125135" y="728001"/>
                        <a:pt x="1115610" y="773112"/>
                        <a:pt x="1109524" y="857250"/>
                      </a:cubicBezTo>
                      <a:cubicBezTo>
                        <a:pt x="1103438" y="941388"/>
                        <a:pt x="1116668" y="988748"/>
                        <a:pt x="1160324" y="1047750"/>
                      </a:cubicBezTo>
                      <a:cubicBezTo>
                        <a:pt x="1158737" y="882914"/>
                        <a:pt x="1149212" y="819150"/>
                        <a:pt x="1185724" y="711200"/>
                      </a:cubicBezTo>
                      <a:cubicBezTo>
                        <a:pt x="1222236" y="603250"/>
                        <a:pt x="1273566" y="518583"/>
                        <a:pt x="1293674" y="400050"/>
                      </a:cubicBezTo>
                      <a:cubicBezTo>
                        <a:pt x="1313782" y="281517"/>
                        <a:pt x="1304522" y="123032"/>
                        <a:pt x="1306374" y="0"/>
                      </a:cubicBezTo>
                      <a:cubicBezTo>
                        <a:pt x="1393951" y="134144"/>
                        <a:pt x="1397126" y="200289"/>
                        <a:pt x="1376224" y="304800"/>
                      </a:cubicBezTo>
                      <a:cubicBezTo>
                        <a:pt x="1355322" y="409311"/>
                        <a:pt x="1321191" y="570442"/>
                        <a:pt x="1338124" y="584200"/>
                      </a:cubicBezTo>
                      <a:cubicBezTo>
                        <a:pt x="1355057" y="597958"/>
                        <a:pt x="1398978" y="418307"/>
                        <a:pt x="1477824" y="387350"/>
                      </a:cubicBezTo>
                      <a:cubicBezTo>
                        <a:pt x="1456657" y="489744"/>
                        <a:pt x="1429141" y="604308"/>
                        <a:pt x="1439724" y="698500"/>
                      </a:cubicBezTo>
                      <a:cubicBezTo>
                        <a:pt x="1450307" y="792692"/>
                        <a:pt x="1481263" y="880533"/>
                        <a:pt x="1541324" y="952500"/>
                      </a:cubicBezTo>
                      <a:cubicBezTo>
                        <a:pt x="1594241" y="886354"/>
                        <a:pt x="1582069" y="808831"/>
                        <a:pt x="1585774" y="730250"/>
                      </a:cubicBezTo>
                      <a:cubicBezTo>
                        <a:pt x="1625197" y="770731"/>
                        <a:pt x="1700074" y="919692"/>
                        <a:pt x="1706424" y="1066800"/>
                      </a:cubicBezTo>
                      <a:cubicBezTo>
                        <a:pt x="1712774" y="1213908"/>
                        <a:pt x="1658534" y="1461029"/>
                        <a:pt x="1623874" y="1612900"/>
                      </a:cubicBezTo>
                      <a:cubicBezTo>
                        <a:pt x="1589214" y="1764771"/>
                        <a:pt x="1511161" y="1875367"/>
                        <a:pt x="1498461" y="1978025"/>
                      </a:cubicBezTo>
                      <a:cubicBezTo>
                        <a:pt x="1485761" y="2080683"/>
                        <a:pt x="1500578" y="2180960"/>
                        <a:pt x="1547674" y="2228850"/>
                      </a:cubicBezTo>
                      <a:cubicBezTo>
                        <a:pt x="1547144" y="2136246"/>
                        <a:pt x="1550849" y="2099733"/>
                        <a:pt x="1566724" y="2051050"/>
                      </a:cubicBezTo>
                      <a:cubicBezTo>
                        <a:pt x="1582599" y="2002367"/>
                        <a:pt x="1596886" y="1979083"/>
                        <a:pt x="1642924" y="1936750"/>
                      </a:cubicBezTo>
                      <a:cubicBezTo>
                        <a:pt x="1631811" y="2073010"/>
                        <a:pt x="1624932" y="2128308"/>
                        <a:pt x="1642924" y="2254250"/>
                      </a:cubicBezTo>
                      <a:cubicBezTo>
                        <a:pt x="1660916" y="2380192"/>
                        <a:pt x="1772041" y="2502958"/>
                        <a:pt x="1750874" y="2692400"/>
                      </a:cubicBezTo>
                      <a:cubicBezTo>
                        <a:pt x="1729707" y="2881842"/>
                        <a:pt x="1534974" y="3191933"/>
                        <a:pt x="1515924" y="3390900"/>
                      </a:cubicBezTo>
                      <a:cubicBezTo>
                        <a:pt x="1496874" y="3589867"/>
                        <a:pt x="1554553" y="3774811"/>
                        <a:pt x="1636574" y="3886200"/>
                      </a:cubicBezTo>
                      <a:cubicBezTo>
                        <a:pt x="1628107" y="3716602"/>
                        <a:pt x="1645041" y="3514725"/>
                        <a:pt x="1693724" y="3359150"/>
                      </a:cubicBezTo>
                      <a:cubicBezTo>
                        <a:pt x="1742407" y="3203575"/>
                        <a:pt x="1885282" y="3122083"/>
                        <a:pt x="1928674" y="2952750"/>
                      </a:cubicBezTo>
                      <a:cubicBezTo>
                        <a:pt x="1972066" y="2783417"/>
                        <a:pt x="1929732" y="2461948"/>
                        <a:pt x="1954074" y="2343150"/>
                      </a:cubicBezTo>
                      <a:cubicBezTo>
                        <a:pt x="1990322" y="2431521"/>
                        <a:pt x="1985031" y="2423583"/>
                        <a:pt x="2017574" y="2509044"/>
                      </a:cubicBezTo>
                      <a:cubicBezTo>
                        <a:pt x="2035830" y="2356380"/>
                        <a:pt x="2050382" y="2234274"/>
                        <a:pt x="2106474" y="2127250"/>
                      </a:cubicBezTo>
                      <a:cubicBezTo>
                        <a:pt x="2162566" y="2020226"/>
                        <a:pt x="2242206" y="1918493"/>
                        <a:pt x="2354124" y="1866900"/>
                      </a:cubicBezTo>
                      <a:cubicBezTo>
                        <a:pt x="2301736" y="1996281"/>
                        <a:pt x="2192199" y="2176992"/>
                        <a:pt x="2163624" y="2374900"/>
                      </a:cubicBezTo>
                      <a:cubicBezTo>
                        <a:pt x="2135049" y="2572808"/>
                        <a:pt x="2225800" y="2817283"/>
                        <a:pt x="2182674" y="3054350"/>
                      </a:cubicBezTo>
                      <a:cubicBezTo>
                        <a:pt x="2139548" y="3291417"/>
                        <a:pt x="1975241" y="3486150"/>
                        <a:pt x="1947724" y="3683000"/>
                      </a:cubicBezTo>
                      <a:cubicBezTo>
                        <a:pt x="1920207" y="3879850"/>
                        <a:pt x="1983177" y="4136232"/>
                        <a:pt x="2031861" y="4314032"/>
                      </a:cubicBezTo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0" name="フリーフォーム: 図形 49">
                  <a:extLst>
                    <a:ext uri="{FF2B5EF4-FFF2-40B4-BE49-F238E27FC236}">
                      <a16:creationId xmlns:a16="http://schemas.microsoft.com/office/drawing/2014/main" id="{22C786C7-A64E-166E-A0DE-99323F6AF602}"/>
                    </a:ext>
                  </a:extLst>
                </p:cNvPr>
                <p:cNvSpPr/>
                <p:nvPr/>
              </p:nvSpPr>
              <p:spPr>
                <a:xfrm>
                  <a:off x="720800" y="3034148"/>
                  <a:ext cx="165100" cy="387350"/>
                </a:xfrm>
                <a:custGeom>
                  <a:avLst/>
                  <a:gdLst>
                    <a:gd name="connsiteX0" fmla="*/ 829 w 166856"/>
                    <a:gd name="connsiteY0" fmla="*/ 10 h 387458"/>
                    <a:gd name="connsiteX1" fmla="*/ 89729 w 166856"/>
                    <a:gd name="connsiteY1" fmla="*/ 120660 h 387458"/>
                    <a:gd name="connsiteX2" fmla="*/ 96079 w 166856"/>
                    <a:gd name="connsiteY2" fmla="*/ 254010 h 387458"/>
                    <a:gd name="connsiteX3" fmla="*/ 165929 w 166856"/>
                    <a:gd name="connsiteY3" fmla="*/ 387360 h 387458"/>
                    <a:gd name="connsiteX4" fmla="*/ 38929 w 166856"/>
                    <a:gd name="connsiteY4" fmla="*/ 273060 h 387458"/>
                    <a:gd name="connsiteX5" fmla="*/ 45279 w 166856"/>
                    <a:gd name="connsiteY5" fmla="*/ 127010 h 387458"/>
                    <a:gd name="connsiteX6" fmla="*/ 829 w 166856"/>
                    <a:gd name="connsiteY6" fmla="*/ 10 h 387458"/>
                    <a:gd name="connsiteX0" fmla="*/ 829 w 166856"/>
                    <a:gd name="connsiteY0" fmla="*/ 0 h 387448"/>
                    <a:gd name="connsiteX1" fmla="*/ 89729 w 166856"/>
                    <a:gd name="connsiteY1" fmla="*/ 120650 h 387448"/>
                    <a:gd name="connsiteX2" fmla="*/ 96079 w 166856"/>
                    <a:gd name="connsiteY2" fmla="*/ 254000 h 387448"/>
                    <a:gd name="connsiteX3" fmla="*/ 165929 w 166856"/>
                    <a:gd name="connsiteY3" fmla="*/ 387350 h 387448"/>
                    <a:gd name="connsiteX4" fmla="*/ 38929 w 166856"/>
                    <a:gd name="connsiteY4" fmla="*/ 273050 h 387448"/>
                    <a:gd name="connsiteX5" fmla="*/ 45279 w 166856"/>
                    <a:gd name="connsiteY5" fmla="*/ 127000 h 387448"/>
                    <a:gd name="connsiteX6" fmla="*/ 829 w 166856"/>
                    <a:gd name="connsiteY6" fmla="*/ 0 h 387448"/>
                    <a:gd name="connsiteX0" fmla="*/ 829 w 166856"/>
                    <a:gd name="connsiteY0" fmla="*/ 0 h 387350"/>
                    <a:gd name="connsiteX1" fmla="*/ 89729 w 166856"/>
                    <a:gd name="connsiteY1" fmla="*/ 120650 h 387350"/>
                    <a:gd name="connsiteX2" fmla="*/ 96079 w 166856"/>
                    <a:gd name="connsiteY2" fmla="*/ 254000 h 387350"/>
                    <a:gd name="connsiteX3" fmla="*/ 165929 w 166856"/>
                    <a:gd name="connsiteY3" fmla="*/ 387350 h 387350"/>
                    <a:gd name="connsiteX4" fmla="*/ 38929 w 166856"/>
                    <a:gd name="connsiteY4" fmla="*/ 273050 h 387350"/>
                    <a:gd name="connsiteX5" fmla="*/ 45279 w 166856"/>
                    <a:gd name="connsiteY5" fmla="*/ 127000 h 387350"/>
                    <a:gd name="connsiteX6" fmla="*/ 829 w 166856"/>
                    <a:gd name="connsiteY6" fmla="*/ 0 h 387350"/>
                    <a:gd name="connsiteX0" fmla="*/ 829 w 165929"/>
                    <a:gd name="connsiteY0" fmla="*/ 0 h 387350"/>
                    <a:gd name="connsiteX1" fmla="*/ 89729 w 165929"/>
                    <a:gd name="connsiteY1" fmla="*/ 120650 h 387350"/>
                    <a:gd name="connsiteX2" fmla="*/ 96079 w 165929"/>
                    <a:gd name="connsiteY2" fmla="*/ 254000 h 387350"/>
                    <a:gd name="connsiteX3" fmla="*/ 165929 w 165929"/>
                    <a:gd name="connsiteY3" fmla="*/ 387350 h 387350"/>
                    <a:gd name="connsiteX4" fmla="*/ 38929 w 165929"/>
                    <a:gd name="connsiteY4" fmla="*/ 273050 h 387350"/>
                    <a:gd name="connsiteX5" fmla="*/ 45279 w 165929"/>
                    <a:gd name="connsiteY5" fmla="*/ 127000 h 387350"/>
                    <a:gd name="connsiteX6" fmla="*/ 829 w 165929"/>
                    <a:gd name="connsiteY6" fmla="*/ 0 h 387350"/>
                    <a:gd name="connsiteX0" fmla="*/ 0 w 165100"/>
                    <a:gd name="connsiteY0" fmla="*/ 0 h 387350"/>
                    <a:gd name="connsiteX1" fmla="*/ 88900 w 165100"/>
                    <a:gd name="connsiteY1" fmla="*/ 120650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  <a:gd name="connsiteX0" fmla="*/ 0 w 165100"/>
                    <a:gd name="connsiteY0" fmla="*/ 0 h 387350"/>
                    <a:gd name="connsiteX1" fmla="*/ 107950 w 165100"/>
                    <a:gd name="connsiteY1" fmla="*/ 118269 h 387350"/>
                    <a:gd name="connsiteX2" fmla="*/ 95250 w 165100"/>
                    <a:gd name="connsiteY2" fmla="*/ 254000 h 387350"/>
                    <a:gd name="connsiteX3" fmla="*/ 165100 w 165100"/>
                    <a:gd name="connsiteY3" fmla="*/ 387350 h 387350"/>
                    <a:gd name="connsiteX4" fmla="*/ 38100 w 165100"/>
                    <a:gd name="connsiteY4" fmla="*/ 273050 h 387350"/>
                    <a:gd name="connsiteX5" fmla="*/ 44450 w 165100"/>
                    <a:gd name="connsiteY5" fmla="*/ 127000 h 387350"/>
                    <a:gd name="connsiteX6" fmla="*/ 0 w 165100"/>
                    <a:gd name="connsiteY6" fmla="*/ 0 h 3873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65100" h="387350">
                      <a:moveTo>
                        <a:pt x="0" y="0"/>
                      </a:moveTo>
                      <a:cubicBezTo>
                        <a:pt x="78845" y="39423"/>
                        <a:pt x="92075" y="75936"/>
                        <a:pt x="107950" y="118269"/>
                      </a:cubicBezTo>
                      <a:cubicBezTo>
                        <a:pt x="123825" y="160602"/>
                        <a:pt x="85725" y="209153"/>
                        <a:pt x="95250" y="254000"/>
                      </a:cubicBezTo>
                      <a:cubicBezTo>
                        <a:pt x="104775" y="298847"/>
                        <a:pt x="122238" y="334169"/>
                        <a:pt x="165100" y="387350"/>
                      </a:cubicBezTo>
                      <a:cubicBezTo>
                        <a:pt x="112713" y="373856"/>
                        <a:pt x="58208" y="316442"/>
                        <a:pt x="38100" y="273050"/>
                      </a:cubicBezTo>
                      <a:cubicBezTo>
                        <a:pt x="17992" y="229658"/>
                        <a:pt x="51858" y="169333"/>
                        <a:pt x="44450" y="127000"/>
                      </a:cubicBezTo>
                      <a:cubicBezTo>
                        <a:pt x="37042" y="84667"/>
                        <a:pt x="28311" y="70114"/>
                        <a:pt x="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1" name="フリーフォーム: 図形 50">
                  <a:extLst>
                    <a:ext uri="{FF2B5EF4-FFF2-40B4-BE49-F238E27FC236}">
                      <a16:creationId xmlns:a16="http://schemas.microsoft.com/office/drawing/2014/main" id="{876995BB-6A5A-F20C-61AC-490407044F7E}"/>
                    </a:ext>
                  </a:extLst>
                </p:cNvPr>
                <p:cNvSpPr/>
                <p:nvPr/>
              </p:nvSpPr>
              <p:spPr>
                <a:xfrm>
                  <a:off x="2162250" y="3294499"/>
                  <a:ext cx="184150" cy="488950"/>
                </a:xfrm>
                <a:custGeom>
                  <a:avLst/>
                  <a:gdLst>
                    <a:gd name="connsiteX0" fmla="*/ 185284 w 187148"/>
                    <a:gd name="connsiteY0" fmla="*/ 33 h 488983"/>
                    <a:gd name="connsiteX1" fmla="*/ 77334 w 187148"/>
                    <a:gd name="connsiteY1" fmla="*/ 158783 h 488983"/>
                    <a:gd name="connsiteX2" fmla="*/ 83684 w 187148"/>
                    <a:gd name="connsiteY2" fmla="*/ 311183 h 488983"/>
                    <a:gd name="connsiteX3" fmla="*/ 1134 w 187148"/>
                    <a:gd name="connsiteY3" fmla="*/ 488983 h 488983"/>
                    <a:gd name="connsiteX4" fmla="*/ 153534 w 187148"/>
                    <a:gd name="connsiteY4" fmla="*/ 311183 h 488983"/>
                    <a:gd name="connsiteX5" fmla="*/ 147184 w 187148"/>
                    <a:gd name="connsiteY5" fmla="*/ 146083 h 488983"/>
                    <a:gd name="connsiteX6" fmla="*/ 185284 w 187148"/>
                    <a:gd name="connsiteY6" fmla="*/ 33 h 488983"/>
                    <a:gd name="connsiteX0" fmla="*/ 185284 w 203833"/>
                    <a:gd name="connsiteY0" fmla="*/ 7959 h 496909"/>
                    <a:gd name="connsiteX1" fmla="*/ 77334 w 203833"/>
                    <a:gd name="connsiteY1" fmla="*/ 166709 h 496909"/>
                    <a:gd name="connsiteX2" fmla="*/ 83684 w 203833"/>
                    <a:gd name="connsiteY2" fmla="*/ 319109 h 496909"/>
                    <a:gd name="connsiteX3" fmla="*/ 1134 w 203833"/>
                    <a:gd name="connsiteY3" fmla="*/ 496909 h 496909"/>
                    <a:gd name="connsiteX4" fmla="*/ 153534 w 203833"/>
                    <a:gd name="connsiteY4" fmla="*/ 319109 h 496909"/>
                    <a:gd name="connsiteX5" fmla="*/ 147184 w 203833"/>
                    <a:gd name="connsiteY5" fmla="*/ 154009 h 496909"/>
                    <a:gd name="connsiteX6" fmla="*/ 185284 w 203833"/>
                    <a:gd name="connsiteY6" fmla="*/ 7959 h 496909"/>
                    <a:gd name="connsiteX0" fmla="*/ 185284 w 185284"/>
                    <a:gd name="connsiteY0" fmla="*/ 0 h 488950"/>
                    <a:gd name="connsiteX1" fmla="*/ 77334 w 185284"/>
                    <a:gd name="connsiteY1" fmla="*/ 158750 h 488950"/>
                    <a:gd name="connsiteX2" fmla="*/ 83684 w 185284"/>
                    <a:gd name="connsiteY2" fmla="*/ 311150 h 488950"/>
                    <a:gd name="connsiteX3" fmla="*/ 1134 w 185284"/>
                    <a:gd name="connsiteY3" fmla="*/ 488950 h 488950"/>
                    <a:gd name="connsiteX4" fmla="*/ 153534 w 185284"/>
                    <a:gd name="connsiteY4" fmla="*/ 311150 h 488950"/>
                    <a:gd name="connsiteX5" fmla="*/ 147184 w 185284"/>
                    <a:gd name="connsiteY5" fmla="*/ 146050 h 488950"/>
                    <a:gd name="connsiteX6" fmla="*/ 185284 w 185284"/>
                    <a:gd name="connsiteY6" fmla="*/ 0 h 488950"/>
                    <a:gd name="connsiteX0" fmla="*/ 205953 w 205953"/>
                    <a:gd name="connsiteY0" fmla="*/ 0 h 492506"/>
                    <a:gd name="connsiteX1" fmla="*/ 98003 w 205953"/>
                    <a:gd name="connsiteY1" fmla="*/ 158750 h 492506"/>
                    <a:gd name="connsiteX2" fmla="*/ 104353 w 205953"/>
                    <a:gd name="connsiteY2" fmla="*/ 311150 h 492506"/>
                    <a:gd name="connsiteX3" fmla="*/ 21803 w 205953"/>
                    <a:gd name="connsiteY3" fmla="*/ 488950 h 492506"/>
                    <a:gd name="connsiteX4" fmla="*/ 174203 w 205953"/>
                    <a:gd name="connsiteY4" fmla="*/ 311150 h 492506"/>
                    <a:gd name="connsiteX5" fmla="*/ 167853 w 205953"/>
                    <a:gd name="connsiteY5" fmla="*/ 146050 h 492506"/>
                    <a:gd name="connsiteX6" fmla="*/ 205953 w 205953"/>
                    <a:gd name="connsiteY6" fmla="*/ 0 h 492506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52400 w 184150"/>
                    <a:gd name="connsiteY4" fmla="*/ 311150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  <a:gd name="connsiteX0" fmla="*/ 184150 w 184150"/>
                    <a:gd name="connsiteY0" fmla="*/ 0 h 488950"/>
                    <a:gd name="connsiteX1" fmla="*/ 76200 w 184150"/>
                    <a:gd name="connsiteY1" fmla="*/ 158750 h 488950"/>
                    <a:gd name="connsiteX2" fmla="*/ 82550 w 184150"/>
                    <a:gd name="connsiteY2" fmla="*/ 311150 h 488950"/>
                    <a:gd name="connsiteX3" fmla="*/ 0 w 184150"/>
                    <a:gd name="connsiteY3" fmla="*/ 488950 h 488950"/>
                    <a:gd name="connsiteX4" fmla="*/ 161925 w 184150"/>
                    <a:gd name="connsiteY4" fmla="*/ 318293 h 488950"/>
                    <a:gd name="connsiteX5" fmla="*/ 146050 w 184150"/>
                    <a:gd name="connsiteY5" fmla="*/ 146050 h 488950"/>
                    <a:gd name="connsiteX6" fmla="*/ 184150 w 184150"/>
                    <a:gd name="connsiteY6" fmla="*/ 0 h 488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4150" h="488950">
                      <a:moveTo>
                        <a:pt x="184150" y="0"/>
                      </a:moveTo>
                      <a:cubicBezTo>
                        <a:pt x="127265" y="42598"/>
                        <a:pt x="93133" y="106892"/>
                        <a:pt x="76200" y="158750"/>
                      </a:cubicBezTo>
                      <a:cubicBezTo>
                        <a:pt x="59267" y="210608"/>
                        <a:pt x="95250" y="256117"/>
                        <a:pt x="82550" y="311150"/>
                      </a:cubicBezTo>
                      <a:cubicBezTo>
                        <a:pt x="69850" y="366183"/>
                        <a:pt x="50270" y="381794"/>
                        <a:pt x="0" y="488950"/>
                      </a:cubicBezTo>
                      <a:cubicBezTo>
                        <a:pt x="75936" y="460375"/>
                        <a:pt x="137583" y="375443"/>
                        <a:pt x="161925" y="318293"/>
                      </a:cubicBezTo>
                      <a:cubicBezTo>
                        <a:pt x="186267" y="261143"/>
                        <a:pt x="142346" y="199099"/>
                        <a:pt x="146050" y="146050"/>
                      </a:cubicBezTo>
                      <a:cubicBezTo>
                        <a:pt x="149754" y="93001"/>
                        <a:pt x="160073" y="97895"/>
                        <a:pt x="184150" y="0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2" name="フリーフォーム: 図形 51">
                  <a:extLst>
                    <a:ext uri="{FF2B5EF4-FFF2-40B4-BE49-F238E27FC236}">
                      <a16:creationId xmlns:a16="http://schemas.microsoft.com/office/drawing/2014/main" id="{5F0BC72C-5A1F-1226-E82B-3679F096ABEE}"/>
                    </a:ext>
                  </a:extLst>
                </p:cNvPr>
                <p:cNvSpPr/>
                <p:nvPr/>
              </p:nvSpPr>
              <p:spPr>
                <a:xfrm>
                  <a:off x="1317700" y="2494398"/>
                  <a:ext cx="76363" cy="248044"/>
                </a:xfrm>
                <a:custGeom>
                  <a:avLst/>
                  <a:gdLst>
                    <a:gd name="connsiteX0" fmla="*/ 50820 w 108133"/>
                    <a:gd name="connsiteY0" fmla="*/ 704 h 293198"/>
                    <a:gd name="connsiteX1" fmla="*/ 20 w 108133"/>
                    <a:gd name="connsiteY1" fmla="*/ 115004 h 293198"/>
                    <a:gd name="connsiteX2" fmla="*/ 57170 w 108133"/>
                    <a:gd name="connsiteY2" fmla="*/ 197554 h 293198"/>
                    <a:gd name="connsiteX3" fmla="*/ 82570 w 108133"/>
                    <a:gd name="connsiteY3" fmla="*/ 292804 h 293198"/>
                    <a:gd name="connsiteX4" fmla="*/ 107970 w 108133"/>
                    <a:gd name="connsiteY4" fmla="*/ 159454 h 293198"/>
                    <a:gd name="connsiteX5" fmla="*/ 69870 w 108133"/>
                    <a:gd name="connsiteY5" fmla="*/ 70554 h 293198"/>
                    <a:gd name="connsiteX6" fmla="*/ 50820 w 108133"/>
                    <a:gd name="connsiteY6" fmla="*/ 704 h 2931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133" h="293198">
                      <a:moveTo>
                        <a:pt x="50820" y="704"/>
                      </a:moveTo>
                      <a:cubicBezTo>
                        <a:pt x="39178" y="8112"/>
                        <a:pt x="-1038" y="82196"/>
                        <a:pt x="20" y="115004"/>
                      </a:cubicBezTo>
                      <a:cubicBezTo>
                        <a:pt x="1078" y="147812"/>
                        <a:pt x="43412" y="167921"/>
                        <a:pt x="57170" y="197554"/>
                      </a:cubicBezTo>
                      <a:cubicBezTo>
                        <a:pt x="70928" y="227187"/>
                        <a:pt x="74103" y="299154"/>
                        <a:pt x="82570" y="292804"/>
                      </a:cubicBezTo>
                      <a:cubicBezTo>
                        <a:pt x="91037" y="286454"/>
                        <a:pt x="110087" y="196496"/>
                        <a:pt x="107970" y="159454"/>
                      </a:cubicBezTo>
                      <a:cubicBezTo>
                        <a:pt x="105853" y="122412"/>
                        <a:pt x="77278" y="94896"/>
                        <a:pt x="69870" y="70554"/>
                      </a:cubicBezTo>
                      <a:cubicBezTo>
                        <a:pt x="62462" y="46212"/>
                        <a:pt x="62462" y="-6704"/>
                        <a:pt x="50820" y="704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" name="フリーフォーム: 図形 53">
                  <a:extLst>
                    <a:ext uri="{FF2B5EF4-FFF2-40B4-BE49-F238E27FC236}">
                      <a16:creationId xmlns:a16="http://schemas.microsoft.com/office/drawing/2014/main" id="{EDB23301-D970-A7CD-15C7-23B12B847466}"/>
                    </a:ext>
                  </a:extLst>
                </p:cNvPr>
                <p:cNvSpPr/>
                <p:nvPr/>
              </p:nvSpPr>
              <p:spPr>
                <a:xfrm>
                  <a:off x="1943380" y="2557181"/>
                  <a:ext cx="118382" cy="332560"/>
                </a:xfrm>
                <a:custGeom>
                  <a:avLst/>
                  <a:gdLst>
                    <a:gd name="connsiteX0" fmla="*/ 15670 w 118382"/>
                    <a:gd name="connsiteY0" fmla="*/ 717 h 332560"/>
                    <a:gd name="connsiteX1" fmla="*/ 2970 w 118382"/>
                    <a:gd name="connsiteY1" fmla="*/ 134067 h 332560"/>
                    <a:gd name="connsiteX2" fmla="*/ 72820 w 118382"/>
                    <a:gd name="connsiteY2" fmla="*/ 235667 h 332560"/>
                    <a:gd name="connsiteX3" fmla="*/ 85520 w 118382"/>
                    <a:gd name="connsiteY3" fmla="*/ 330917 h 332560"/>
                    <a:gd name="connsiteX4" fmla="*/ 117270 w 118382"/>
                    <a:gd name="connsiteY4" fmla="*/ 153117 h 332560"/>
                    <a:gd name="connsiteX5" fmla="*/ 41070 w 118382"/>
                    <a:gd name="connsiteY5" fmla="*/ 83267 h 332560"/>
                    <a:gd name="connsiteX6" fmla="*/ 15670 w 118382"/>
                    <a:gd name="connsiteY6" fmla="*/ 717 h 3325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18382" h="332560">
                      <a:moveTo>
                        <a:pt x="15670" y="717"/>
                      </a:moveTo>
                      <a:cubicBezTo>
                        <a:pt x="9320" y="9184"/>
                        <a:pt x="-6555" y="94909"/>
                        <a:pt x="2970" y="134067"/>
                      </a:cubicBezTo>
                      <a:cubicBezTo>
                        <a:pt x="12495" y="173225"/>
                        <a:pt x="59062" y="202859"/>
                        <a:pt x="72820" y="235667"/>
                      </a:cubicBezTo>
                      <a:cubicBezTo>
                        <a:pt x="86578" y="268475"/>
                        <a:pt x="78112" y="344675"/>
                        <a:pt x="85520" y="330917"/>
                      </a:cubicBezTo>
                      <a:cubicBezTo>
                        <a:pt x="92928" y="317159"/>
                        <a:pt x="124678" y="194392"/>
                        <a:pt x="117270" y="153117"/>
                      </a:cubicBezTo>
                      <a:cubicBezTo>
                        <a:pt x="109862" y="111842"/>
                        <a:pt x="59062" y="105492"/>
                        <a:pt x="41070" y="83267"/>
                      </a:cubicBezTo>
                      <a:cubicBezTo>
                        <a:pt x="23078" y="61042"/>
                        <a:pt x="22020" y="-7750"/>
                        <a:pt x="15670" y="717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5" name="フリーフォーム: 図形 54">
                  <a:extLst>
                    <a:ext uri="{FF2B5EF4-FFF2-40B4-BE49-F238E27FC236}">
                      <a16:creationId xmlns:a16="http://schemas.microsoft.com/office/drawing/2014/main" id="{F3C9ABA4-054C-E864-0EB7-B1D1C12C0933}"/>
                    </a:ext>
                  </a:extLst>
                </p:cNvPr>
                <p:cNvSpPr/>
                <p:nvPr/>
              </p:nvSpPr>
              <p:spPr>
                <a:xfrm>
                  <a:off x="118084" y="4339510"/>
                  <a:ext cx="83379" cy="387458"/>
                </a:xfrm>
                <a:custGeom>
                  <a:avLst/>
                  <a:gdLst>
                    <a:gd name="connsiteX0" fmla="*/ 63723 w 136668"/>
                    <a:gd name="connsiteY0" fmla="*/ 519 h 420277"/>
                    <a:gd name="connsiteX1" fmla="*/ 223 w 136668"/>
                    <a:gd name="connsiteY1" fmla="*/ 178319 h 420277"/>
                    <a:gd name="connsiteX2" fmla="*/ 89123 w 136668"/>
                    <a:gd name="connsiteY2" fmla="*/ 292619 h 420277"/>
                    <a:gd name="connsiteX3" fmla="*/ 120873 w 136668"/>
                    <a:gd name="connsiteY3" fmla="*/ 419619 h 420277"/>
                    <a:gd name="connsiteX4" fmla="*/ 133573 w 136668"/>
                    <a:gd name="connsiteY4" fmla="*/ 235469 h 420277"/>
                    <a:gd name="connsiteX5" fmla="*/ 63723 w 136668"/>
                    <a:gd name="connsiteY5" fmla="*/ 127519 h 420277"/>
                    <a:gd name="connsiteX6" fmla="*/ 63723 w 136668"/>
                    <a:gd name="connsiteY6" fmla="*/ 519 h 4202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36668" h="420277">
                      <a:moveTo>
                        <a:pt x="63723" y="519"/>
                      </a:moveTo>
                      <a:cubicBezTo>
                        <a:pt x="53140" y="8986"/>
                        <a:pt x="-4010" y="129636"/>
                        <a:pt x="223" y="178319"/>
                      </a:cubicBezTo>
                      <a:cubicBezTo>
                        <a:pt x="4456" y="227002"/>
                        <a:pt x="69015" y="252402"/>
                        <a:pt x="89123" y="292619"/>
                      </a:cubicBezTo>
                      <a:cubicBezTo>
                        <a:pt x="109231" y="332836"/>
                        <a:pt x="113465" y="429144"/>
                        <a:pt x="120873" y="419619"/>
                      </a:cubicBezTo>
                      <a:cubicBezTo>
                        <a:pt x="128281" y="410094"/>
                        <a:pt x="143098" y="284152"/>
                        <a:pt x="133573" y="235469"/>
                      </a:cubicBezTo>
                      <a:cubicBezTo>
                        <a:pt x="124048" y="186786"/>
                        <a:pt x="75365" y="165619"/>
                        <a:pt x="63723" y="127519"/>
                      </a:cubicBezTo>
                      <a:cubicBezTo>
                        <a:pt x="52081" y="89419"/>
                        <a:pt x="74306" y="-7948"/>
                        <a:pt x="63723" y="519"/>
                      </a:cubicBezTo>
                      <a:close/>
                    </a:path>
                  </a:pathLst>
                </a:custGeom>
                <a:grpFill/>
                <a:ln w="381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27" name="フリーフォーム: 図形 226">
              <a:extLst>
                <a:ext uri="{FF2B5EF4-FFF2-40B4-BE49-F238E27FC236}">
                  <a16:creationId xmlns:a16="http://schemas.microsoft.com/office/drawing/2014/main" id="{9CE06B72-4245-79BA-8D77-2F77705F44ED}"/>
                </a:ext>
              </a:extLst>
            </p:cNvPr>
            <p:cNvSpPr/>
            <p:nvPr/>
          </p:nvSpPr>
          <p:spPr>
            <a:xfrm rot="4861748">
              <a:off x="1798187" y="-17018"/>
              <a:ext cx="413936" cy="2478390"/>
            </a:xfrm>
            <a:custGeom>
              <a:avLst/>
              <a:gdLst>
                <a:gd name="connsiteX0" fmla="*/ 231276 w 454028"/>
                <a:gd name="connsiteY0" fmla="*/ 28039 h 2718435"/>
                <a:gd name="connsiteX1" fmla="*/ 231276 w 454028"/>
                <a:gd name="connsiteY1" fmla="*/ 0 h 2718435"/>
                <a:gd name="connsiteX2" fmla="*/ 288911 w 454028"/>
                <a:gd name="connsiteY2" fmla="*/ 0 h 2718435"/>
                <a:gd name="connsiteX3" fmla="*/ 288911 w 454028"/>
                <a:gd name="connsiteY3" fmla="*/ 28039 h 2718435"/>
                <a:gd name="connsiteX4" fmla="*/ 231275 w 454028"/>
                <a:gd name="connsiteY4" fmla="*/ 70097 h 2718435"/>
                <a:gd name="connsiteX5" fmla="*/ 231275 w 454028"/>
                <a:gd name="connsiteY5" fmla="*/ 42058 h 2718435"/>
                <a:gd name="connsiteX6" fmla="*/ 288910 w 454028"/>
                <a:gd name="connsiteY6" fmla="*/ 42058 h 2718435"/>
                <a:gd name="connsiteX7" fmla="*/ 288910 w 454028"/>
                <a:gd name="connsiteY7" fmla="*/ 56078 h 2718435"/>
                <a:gd name="connsiteX8" fmla="*/ 313834 w 454028"/>
                <a:gd name="connsiteY8" fmla="*/ 56078 h 2718435"/>
                <a:gd name="connsiteX9" fmla="*/ 404181 w 454028"/>
                <a:gd name="connsiteY9" fmla="*/ 56078 h 2718435"/>
                <a:gd name="connsiteX10" fmla="*/ 441566 w 454028"/>
                <a:gd name="connsiteY10" fmla="*/ 56078 h 2718435"/>
                <a:gd name="connsiteX11" fmla="*/ 454028 w 454028"/>
                <a:gd name="connsiteY11" fmla="*/ 56078 h 2718435"/>
                <a:gd name="connsiteX12" fmla="*/ 454028 w 454028"/>
                <a:gd name="connsiteY12" fmla="*/ 232410 h 2718435"/>
                <a:gd name="connsiteX13" fmla="*/ 404181 w 454028"/>
                <a:gd name="connsiteY13" fmla="*/ 232410 h 2718435"/>
                <a:gd name="connsiteX14" fmla="*/ 404181 w 454028"/>
                <a:gd name="connsiteY14" fmla="*/ 105924 h 2718435"/>
                <a:gd name="connsiteX15" fmla="*/ 313834 w 454028"/>
                <a:gd name="connsiteY15" fmla="*/ 105924 h 2718435"/>
                <a:gd name="connsiteX16" fmla="*/ 313834 w 454028"/>
                <a:gd name="connsiteY16" fmla="*/ 232410 h 2718435"/>
                <a:gd name="connsiteX17" fmla="*/ 263987 w 454028"/>
                <a:gd name="connsiteY17" fmla="*/ 232410 h 2718435"/>
                <a:gd name="connsiteX18" fmla="*/ 263987 w 454028"/>
                <a:gd name="connsiteY18" fmla="*/ 70097 h 2718435"/>
                <a:gd name="connsiteX19" fmla="*/ 187324 w 454028"/>
                <a:gd name="connsiteY19" fmla="*/ 289339 h 2718435"/>
                <a:gd name="connsiteX20" fmla="*/ 187324 w 454028"/>
                <a:gd name="connsiteY20" fmla="*/ 255768 h 2718435"/>
                <a:gd name="connsiteX21" fmla="*/ 256331 w 454028"/>
                <a:gd name="connsiteY21" fmla="*/ 255768 h 2718435"/>
                <a:gd name="connsiteX22" fmla="*/ 256331 w 454028"/>
                <a:gd name="connsiteY22" fmla="*/ 289339 h 2718435"/>
                <a:gd name="connsiteX23" fmla="*/ 187323 w 454028"/>
                <a:gd name="connsiteY23" fmla="*/ 339696 h 2718435"/>
                <a:gd name="connsiteX24" fmla="*/ 187323 w 454028"/>
                <a:gd name="connsiteY24" fmla="*/ 306125 h 2718435"/>
                <a:gd name="connsiteX25" fmla="*/ 256330 w 454028"/>
                <a:gd name="connsiteY25" fmla="*/ 306125 h 2718435"/>
                <a:gd name="connsiteX26" fmla="*/ 256330 w 454028"/>
                <a:gd name="connsiteY26" fmla="*/ 322910 h 2718435"/>
                <a:gd name="connsiteX27" fmla="*/ 286171 w 454028"/>
                <a:gd name="connsiteY27" fmla="*/ 322910 h 2718435"/>
                <a:gd name="connsiteX28" fmla="*/ 394345 w 454028"/>
                <a:gd name="connsiteY28" fmla="*/ 322910 h 2718435"/>
                <a:gd name="connsiteX29" fmla="*/ 439107 w 454028"/>
                <a:gd name="connsiteY29" fmla="*/ 322910 h 2718435"/>
                <a:gd name="connsiteX30" fmla="*/ 454027 w 454028"/>
                <a:gd name="connsiteY30" fmla="*/ 322910 h 2718435"/>
                <a:gd name="connsiteX31" fmla="*/ 454027 w 454028"/>
                <a:gd name="connsiteY31" fmla="*/ 534035 h 2718435"/>
                <a:gd name="connsiteX32" fmla="*/ 394345 w 454028"/>
                <a:gd name="connsiteY32" fmla="*/ 534035 h 2718435"/>
                <a:gd name="connsiteX33" fmla="*/ 394345 w 454028"/>
                <a:gd name="connsiteY33" fmla="*/ 382592 h 2718435"/>
                <a:gd name="connsiteX34" fmla="*/ 286171 w 454028"/>
                <a:gd name="connsiteY34" fmla="*/ 382592 h 2718435"/>
                <a:gd name="connsiteX35" fmla="*/ 286171 w 454028"/>
                <a:gd name="connsiteY35" fmla="*/ 534035 h 2718435"/>
                <a:gd name="connsiteX36" fmla="*/ 226489 w 454028"/>
                <a:gd name="connsiteY36" fmla="*/ 534035 h 2718435"/>
                <a:gd name="connsiteX37" fmla="*/ 226489 w 454028"/>
                <a:gd name="connsiteY37" fmla="*/ 339696 h 2718435"/>
                <a:gd name="connsiteX38" fmla="*/ 142877 w 454028"/>
                <a:gd name="connsiteY38" fmla="*/ 604160 h 2718435"/>
                <a:gd name="connsiteX39" fmla="*/ 142877 w 454028"/>
                <a:gd name="connsiteY39" fmla="*/ 564994 h 2718435"/>
                <a:gd name="connsiteX40" fmla="*/ 223385 w 454028"/>
                <a:gd name="connsiteY40" fmla="*/ 564994 h 2718435"/>
                <a:gd name="connsiteX41" fmla="*/ 223385 w 454028"/>
                <a:gd name="connsiteY41" fmla="*/ 604160 h 2718435"/>
                <a:gd name="connsiteX42" fmla="*/ 142876 w 454028"/>
                <a:gd name="connsiteY42" fmla="*/ 662908 h 2718435"/>
                <a:gd name="connsiteX43" fmla="*/ 142876 w 454028"/>
                <a:gd name="connsiteY43" fmla="*/ 623742 h 2718435"/>
                <a:gd name="connsiteX44" fmla="*/ 223384 w 454028"/>
                <a:gd name="connsiteY44" fmla="*/ 623742 h 2718435"/>
                <a:gd name="connsiteX45" fmla="*/ 223384 w 454028"/>
                <a:gd name="connsiteY45" fmla="*/ 643325 h 2718435"/>
                <a:gd name="connsiteX46" fmla="*/ 258198 w 454028"/>
                <a:gd name="connsiteY46" fmla="*/ 643325 h 2718435"/>
                <a:gd name="connsiteX47" fmla="*/ 384399 w 454028"/>
                <a:gd name="connsiteY47" fmla="*/ 643325 h 2718435"/>
                <a:gd name="connsiteX48" fmla="*/ 436621 w 454028"/>
                <a:gd name="connsiteY48" fmla="*/ 643325 h 2718435"/>
                <a:gd name="connsiteX49" fmla="*/ 454028 w 454028"/>
                <a:gd name="connsiteY49" fmla="*/ 643325 h 2718435"/>
                <a:gd name="connsiteX50" fmla="*/ 454028 w 454028"/>
                <a:gd name="connsiteY50" fmla="*/ 889635 h 2718435"/>
                <a:gd name="connsiteX51" fmla="*/ 384399 w 454028"/>
                <a:gd name="connsiteY51" fmla="*/ 889635 h 2718435"/>
                <a:gd name="connsiteX52" fmla="*/ 384399 w 454028"/>
                <a:gd name="connsiteY52" fmla="*/ 712953 h 2718435"/>
                <a:gd name="connsiteX53" fmla="*/ 258198 w 454028"/>
                <a:gd name="connsiteY53" fmla="*/ 712953 h 2718435"/>
                <a:gd name="connsiteX54" fmla="*/ 258198 w 454028"/>
                <a:gd name="connsiteY54" fmla="*/ 889635 h 2718435"/>
                <a:gd name="connsiteX55" fmla="*/ 188570 w 454028"/>
                <a:gd name="connsiteY55" fmla="*/ 889635 h 2718435"/>
                <a:gd name="connsiteX56" fmla="*/ 188570 w 454028"/>
                <a:gd name="connsiteY56" fmla="*/ 662908 h 2718435"/>
                <a:gd name="connsiteX57" fmla="*/ 109552 w 454028"/>
                <a:gd name="connsiteY57" fmla="*/ 973636 h 2718435"/>
                <a:gd name="connsiteX58" fmla="*/ 109552 w 454028"/>
                <a:gd name="connsiteY58" fmla="*/ 930275 h 2718435"/>
                <a:gd name="connsiteX59" fmla="*/ 198682 w 454028"/>
                <a:gd name="connsiteY59" fmla="*/ 930275 h 2718435"/>
                <a:gd name="connsiteX60" fmla="*/ 198682 w 454028"/>
                <a:gd name="connsiteY60" fmla="*/ 973636 h 2718435"/>
                <a:gd name="connsiteX61" fmla="*/ 109551 w 454028"/>
                <a:gd name="connsiteY61" fmla="*/ 1038676 h 2718435"/>
                <a:gd name="connsiteX62" fmla="*/ 109551 w 454028"/>
                <a:gd name="connsiteY62" fmla="*/ 995316 h 2718435"/>
                <a:gd name="connsiteX63" fmla="*/ 198681 w 454028"/>
                <a:gd name="connsiteY63" fmla="*/ 995316 h 2718435"/>
                <a:gd name="connsiteX64" fmla="*/ 198681 w 454028"/>
                <a:gd name="connsiteY64" fmla="*/ 1016996 h 2718435"/>
                <a:gd name="connsiteX65" fmla="*/ 237223 w 454028"/>
                <a:gd name="connsiteY65" fmla="*/ 1016996 h 2718435"/>
                <a:gd name="connsiteX66" fmla="*/ 376941 w 454028"/>
                <a:gd name="connsiteY66" fmla="*/ 1016996 h 2718435"/>
                <a:gd name="connsiteX67" fmla="*/ 434755 w 454028"/>
                <a:gd name="connsiteY67" fmla="*/ 1016996 h 2718435"/>
                <a:gd name="connsiteX68" fmla="*/ 454026 w 454028"/>
                <a:gd name="connsiteY68" fmla="*/ 1016996 h 2718435"/>
                <a:gd name="connsiteX69" fmla="*/ 454026 w 454028"/>
                <a:gd name="connsiteY69" fmla="*/ 1289685 h 2718435"/>
                <a:gd name="connsiteX70" fmla="*/ 376941 w 454028"/>
                <a:gd name="connsiteY70" fmla="*/ 1289685 h 2718435"/>
                <a:gd name="connsiteX71" fmla="*/ 376941 w 454028"/>
                <a:gd name="connsiteY71" fmla="*/ 1094081 h 2718435"/>
                <a:gd name="connsiteX72" fmla="*/ 237223 w 454028"/>
                <a:gd name="connsiteY72" fmla="*/ 1094081 h 2718435"/>
                <a:gd name="connsiteX73" fmla="*/ 237223 w 454028"/>
                <a:gd name="connsiteY73" fmla="*/ 1289685 h 2718435"/>
                <a:gd name="connsiteX74" fmla="*/ 160138 w 454028"/>
                <a:gd name="connsiteY74" fmla="*/ 1289685 h 2718435"/>
                <a:gd name="connsiteX75" fmla="*/ 160138 w 454028"/>
                <a:gd name="connsiteY75" fmla="*/ 1038676 h 2718435"/>
                <a:gd name="connsiteX76" fmla="*/ 60863 w 454028"/>
                <a:gd name="connsiteY76" fmla="*/ 1373464 h 2718435"/>
                <a:gd name="connsiteX77" fmla="*/ 60863 w 454028"/>
                <a:gd name="connsiteY77" fmla="*/ 1323975 h 2718435"/>
                <a:gd name="connsiteX78" fmla="*/ 162591 w 454028"/>
                <a:gd name="connsiteY78" fmla="*/ 1323975 h 2718435"/>
                <a:gd name="connsiteX79" fmla="*/ 162591 w 454028"/>
                <a:gd name="connsiteY79" fmla="*/ 1373464 h 2718435"/>
                <a:gd name="connsiteX80" fmla="*/ 60862 w 454028"/>
                <a:gd name="connsiteY80" fmla="*/ 1447698 h 2718435"/>
                <a:gd name="connsiteX81" fmla="*/ 60862 w 454028"/>
                <a:gd name="connsiteY81" fmla="*/ 1398208 h 2718435"/>
                <a:gd name="connsiteX82" fmla="*/ 162590 w 454028"/>
                <a:gd name="connsiteY82" fmla="*/ 1398208 h 2718435"/>
                <a:gd name="connsiteX83" fmla="*/ 162590 w 454028"/>
                <a:gd name="connsiteY83" fmla="*/ 1422953 h 2718435"/>
                <a:gd name="connsiteX84" fmla="*/ 206581 w 454028"/>
                <a:gd name="connsiteY84" fmla="*/ 1422953 h 2718435"/>
                <a:gd name="connsiteX85" fmla="*/ 366046 w 454028"/>
                <a:gd name="connsiteY85" fmla="*/ 1422953 h 2718435"/>
                <a:gd name="connsiteX86" fmla="*/ 432031 w 454028"/>
                <a:gd name="connsiteY86" fmla="*/ 1422953 h 2718435"/>
                <a:gd name="connsiteX87" fmla="*/ 454027 w 454028"/>
                <a:gd name="connsiteY87" fmla="*/ 1422953 h 2718435"/>
                <a:gd name="connsiteX88" fmla="*/ 454027 w 454028"/>
                <a:gd name="connsiteY88" fmla="*/ 1734185 h 2718435"/>
                <a:gd name="connsiteX89" fmla="*/ 366046 w 454028"/>
                <a:gd name="connsiteY89" fmla="*/ 1734185 h 2718435"/>
                <a:gd name="connsiteX90" fmla="*/ 366046 w 454028"/>
                <a:gd name="connsiteY90" fmla="*/ 1510934 h 2718435"/>
                <a:gd name="connsiteX91" fmla="*/ 206581 w 454028"/>
                <a:gd name="connsiteY91" fmla="*/ 1510934 h 2718435"/>
                <a:gd name="connsiteX92" fmla="*/ 206581 w 454028"/>
                <a:gd name="connsiteY92" fmla="*/ 1734185 h 2718435"/>
                <a:gd name="connsiteX93" fmla="*/ 118600 w 454028"/>
                <a:gd name="connsiteY93" fmla="*/ 1734185 h 2718435"/>
                <a:gd name="connsiteX94" fmla="*/ 118600 w 454028"/>
                <a:gd name="connsiteY94" fmla="*/ 1447698 h 2718435"/>
                <a:gd name="connsiteX95" fmla="*/ 45648 w 454028"/>
                <a:gd name="connsiteY95" fmla="*/ 1819879 h 2718435"/>
                <a:gd name="connsiteX96" fmla="*/ 45648 w 454028"/>
                <a:gd name="connsiteY96" fmla="*/ 1768475 h 2718435"/>
                <a:gd name="connsiteX97" fmla="*/ 151313 w 454028"/>
                <a:gd name="connsiteY97" fmla="*/ 1768475 h 2718435"/>
                <a:gd name="connsiteX98" fmla="*/ 151313 w 454028"/>
                <a:gd name="connsiteY98" fmla="*/ 1819879 h 2718435"/>
                <a:gd name="connsiteX99" fmla="*/ 45647 w 454028"/>
                <a:gd name="connsiteY99" fmla="*/ 1896986 h 2718435"/>
                <a:gd name="connsiteX100" fmla="*/ 45647 w 454028"/>
                <a:gd name="connsiteY100" fmla="*/ 1845581 h 2718435"/>
                <a:gd name="connsiteX101" fmla="*/ 151312 w 454028"/>
                <a:gd name="connsiteY101" fmla="*/ 1845581 h 2718435"/>
                <a:gd name="connsiteX102" fmla="*/ 151312 w 454028"/>
                <a:gd name="connsiteY102" fmla="*/ 1871283 h 2718435"/>
                <a:gd name="connsiteX103" fmla="*/ 197005 w 454028"/>
                <a:gd name="connsiteY103" fmla="*/ 1871283 h 2718435"/>
                <a:gd name="connsiteX104" fmla="*/ 362641 w 454028"/>
                <a:gd name="connsiteY104" fmla="*/ 1871283 h 2718435"/>
                <a:gd name="connsiteX105" fmla="*/ 431180 w 454028"/>
                <a:gd name="connsiteY105" fmla="*/ 1871283 h 2718435"/>
                <a:gd name="connsiteX106" fmla="*/ 454027 w 454028"/>
                <a:gd name="connsiteY106" fmla="*/ 1871283 h 2718435"/>
                <a:gd name="connsiteX107" fmla="*/ 454026 w 454028"/>
                <a:gd name="connsiteY107" fmla="*/ 2194560 h 2718435"/>
                <a:gd name="connsiteX108" fmla="*/ 362641 w 454028"/>
                <a:gd name="connsiteY108" fmla="*/ 2194560 h 2718435"/>
                <a:gd name="connsiteX109" fmla="*/ 362641 w 454028"/>
                <a:gd name="connsiteY109" fmla="*/ 1962669 h 2718435"/>
                <a:gd name="connsiteX110" fmla="*/ 197005 w 454028"/>
                <a:gd name="connsiteY110" fmla="*/ 1962669 h 2718435"/>
                <a:gd name="connsiteX111" fmla="*/ 197005 w 454028"/>
                <a:gd name="connsiteY111" fmla="*/ 2194560 h 2718435"/>
                <a:gd name="connsiteX112" fmla="*/ 105619 w 454028"/>
                <a:gd name="connsiteY112" fmla="*/ 2194560 h 2718435"/>
                <a:gd name="connsiteX113" fmla="*/ 105619 w 454028"/>
                <a:gd name="connsiteY113" fmla="*/ 1896986 h 2718435"/>
                <a:gd name="connsiteX114" fmla="*/ 1 w 454028"/>
                <a:gd name="connsiteY114" fmla="*/ 2301875 h 2718435"/>
                <a:gd name="connsiteX115" fmla="*/ 1 w 454028"/>
                <a:gd name="connsiteY115" fmla="*/ 2244725 h 2718435"/>
                <a:gd name="connsiteX116" fmla="*/ 117476 w 454028"/>
                <a:gd name="connsiteY116" fmla="*/ 2244725 h 2718435"/>
                <a:gd name="connsiteX117" fmla="*/ 117476 w 454028"/>
                <a:gd name="connsiteY117" fmla="*/ 2301875 h 2718435"/>
                <a:gd name="connsiteX118" fmla="*/ 0 w 454028"/>
                <a:gd name="connsiteY118" fmla="*/ 2387600 h 2718435"/>
                <a:gd name="connsiteX119" fmla="*/ 0 w 454028"/>
                <a:gd name="connsiteY119" fmla="*/ 2330450 h 2718435"/>
                <a:gd name="connsiteX120" fmla="*/ 117475 w 454028"/>
                <a:gd name="connsiteY120" fmla="*/ 2330450 h 2718435"/>
                <a:gd name="connsiteX121" fmla="*/ 117475 w 454028"/>
                <a:gd name="connsiteY121" fmla="*/ 2359025 h 2718435"/>
                <a:gd name="connsiteX122" fmla="*/ 168275 w 454028"/>
                <a:gd name="connsiteY122" fmla="*/ 2359025 h 2718435"/>
                <a:gd name="connsiteX123" fmla="*/ 352425 w 454028"/>
                <a:gd name="connsiteY123" fmla="*/ 2359025 h 2718435"/>
                <a:gd name="connsiteX124" fmla="*/ 428625 w 454028"/>
                <a:gd name="connsiteY124" fmla="*/ 2359025 h 2718435"/>
                <a:gd name="connsiteX125" fmla="*/ 454025 w 454028"/>
                <a:gd name="connsiteY125" fmla="*/ 2359025 h 2718435"/>
                <a:gd name="connsiteX126" fmla="*/ 454025 w 454028"/>
                <a:gd name="connsiteY126" fmla="*/ 2718435 h 2718435"/>
                <a:gd name="connsiteX127" fmla="*/ 352425 w 454028"/>
                <a:gd name="connsiteY127" fmla="*/ 2718435 h 2718435"/>
                <a:gd name="connsiteX128" fmla="*/ 352425 w 454028"/>
                <a:gd name="connsiteY128" fmla="*/ 2460625 h 2718435"/>
                <a:gd name="connsiteX129" fmla="*/ 168275 w 454028"/>
                <a:gd name="connsiteY129" fmla="*/ 2460625 h 2718435"/>
                <a:gd name="connsiteX130" fmla="*/ 168275 w 454028"/>
                <a:gd name="connsiteY130" fmla="*/ 2718435 h 2718435"/>
                <a:gd name="connsiteX131" fmla="*/ 66675 w 454028"/>
                <a:gd name="connsiteY131" fmla="*/ 2718435 h 2718435"/>
                <a:gd name="connsiteX132" fmla="*/ 66675 w 454028"/>
                <a:gd name="connsiteY132" fmla="*/ 2387600 h 27184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</a:cxnLst>
              <a:rect l="l" t="t" r="r" b="b"/>
              <a:pathLst>
                <a:path w="454028" h="2718435">
                  <a:moveTo>
                    <a:pt x="231276" y="28039"/>
                  </a:moveTo>
                  <a:lnTo>
                    <a:pt x="231276" y="0"/>
                  </a:lnTo>
                  <a:lnTo>
                    <a:pt x="288911" y="0"/>
                  </a:lnTo>
                  <a:lnTo>
                    <a:pt x="288911" y="28039"/>
                  </a:lnTo>
                  <a:close/>
                  <a:moveTo>
                    <a:pt x="231275" y="70097"/>
                  </a:moveTo>
                  <a:lnTo>
                    <a:pt x="231275" y="42058"/>
                  </a:lnTo>
                  <a:lnTo>
                    <a:pt x="288910" y="42058"/>
                  </a:lnTo>
                  <a:lnTo>
                    <a:pt x="288910" y="56078"/>
                  </a:lnTo>
                  <a:lnTo>
                    <a:pt x="313834" y="56078"/>
                  </a:lnTo>
                  <a:lnTo>
                    <a:pt x="404181" y="56078"/>
                  </a:lnTo>
                  <a:lnTo>
                    <a:pt x="441566" y="56078"/>
                  </a:lnTo>
                  <a:lnTo>
                    <a:pt x="454028" y="56078"/>
                  </a:lnTo>
                  <a:lnTo>
                    <a:pt x="454028" y="232410"/>
                  </a:lnTo>
                  <a:lnTo>
                    <a:pt x="404181" y="232410"/>
                  </a:lnTo>
                  <a:lnTo>
                    <a:pt x="404181" y="105924"/>
                  </a:lnTo>
                  <a:lnTo>
                    <a:pt x="313834" y="105924"/>
                  </a:lnTo>
                  <a:lnTo>
                    <a:pt x="313834" y="232410"/>
                  </a:lnTo>
                  <a:lnTo>
                    <a:pt x="263987" y="232410"/>
                  </a:lnTo>
                  <a:lnTo>
                    <a:pt x="263987" y="70097"/>
                  </a:lnTo>
                  <a:close/>
                  <a:moveTo>
                    <a:pt x="187324" y="289339"/>
                  </a:moveTo>
                  <a:lnTo>
                    <a:pt x="187324" y="255768"/>
                  </a:lnTo>
                  <a:lnTo>
                    <a:pt x="256331" y="255768"/>
                  </a:lnTo>
                  <a:lnTo>
                    <a:pt x="256331" y="289339"/>
                  </a:lnTo>
                  <a:close/>
                  <a:moveTo>
                    <a:pt x="187323" y="339696"/>
                  </a:moveTo>
                  <a:lnTo>
                    <a:pt x="187323" y="306125"/>
                  </a:lnTo>
                  <a:lnTo>
                    <a:pt x="256330" y="306125"/>
                  </a:lnTo>
                  <a:lnTo>
                    <a:pt x="256330" y="322910"/>
                  </a:lnTo>
                  <a:lnTo>
                    <a:pt x="286171" y="322910"/>
                  </a:lnTo>
                  <a:lnTo>
                    <a:pt x="394345" y="322910"/>
                  </a:lnTo>
                  <a:lnTo>
                    <a:pt x="439107" y="322910"/>
                  </a:lnTo>
                  <a:lnTo>
                    <a:pt x="454027" y="322910"/>
                  </a:lnTo>
                  <a:lnTo>
                    <a:pt x="454027" y="534035"/>
                  </a:lnTo>
                  <a:lnTo>
                    <a:pt x="394345" y="534035"/>
                  </a:lnTo>
                  <a:lnTo>
                    <a:pt x="394345" y="382592"/>
                  </a:lnTo>
                  <a:lnTo>
                    <a:pt x="286171" y="382592"/>
                  </a:lnTo>
                  <a:lnTo>
                    <a:pt x="286171" y="534035"/>
                  </a:lnTo>
                  <a:lnTo>
                    <a:pt x="226489" y="534035"/>
                  </a:lnTo>
                  <a:lnTo>
                    <a:pt x="226489" y="339696"/>
                  </a:lnTo>
                  <a:close/>
                  <a:moveTo>
                    <a:pt x="142877" y="604160"/>
                  </a:moveTo>
                  <a:lnTo>
                    <a:pt x="142877" y="564994"/>
                  </a:lnTo>
                  <a:lnTo>
                    <a:pt x="223385" y="564994"/>
                  </a:lnTo>
                  <a:lnTo>
                    <a:pt x="223385" y="604160"/>
                  </a:lnTo>
                  <a:close/>
                  <a:moveTo>
                    <a:pt x="142876" y="662908"/>
                  </a:moveTo>
                  <a:lnTo>
                    <a:pt x="142876" y="623742"/>
                  </a:lnTo>
                  <a:lnTo>
                    <a:pt x="223384" y="623742"/>
                  </a:lnTo>
                  <a:lnTo>
                    <a:pt x="223384" y="643325"/>
                  </a:lnTo>
                  <a:lnTo>
                    <a:pt x="258198" y="643325"/>
                  </a:lnTo>
                  <a:lnTo>
                    <a:pt x="384399" y="643325"/>
                  </a:lnTo>
                  <a:lnTo>
                    <a:pt x="436621" y="643325"/>
                  </a:lnTo>
                  <a:lnTo>
                    <a:pt x="454028" y="643325"/>
                  </a:lnTo>
                  <a:lnTo>
                    <a:pt x="454028" y="889635"/>
                  </a:lnTo>
                  <a:lnTo>
                    <a:pt x="384399" y="889635"/>
                  </a:lnTo>
                  <a:lnTo>
                    <a:pt x="384399" y="712953"/>
                  </a:lnTo>
                  <a:lnTo>
                    <a:pt x="258198" y="712953"/>
                  </a:lnTo>
                  <a:lnTo>
                    <a:pt x="258198" y="889635"/>
                  </a:lnTo>
                  <a:lnTo>
                    <a:pt x="188570" y="889635"/>
                  </a:lnTo>
                  <a:lnTo>
                    <a:pt x="188570" y="662908"/>
                  </a:lnTo>
                  <a:close/>
                  <a:moveTo>
                    <a:pt x="109552" y="973636"/>
                  </a:moveTo>
                  <a:lnTo>
                    <a:pt x="109552" y="930275"/>
                  </a:lnTo>
                  <a:lnTo>
                    <a:pt x="198682" y="930275"/>
                  </a:lnTo>
                  <a:lnTo>
                    <a:pt x="198682" y="973636"/>
                  </a:lnTo>
                  <a:close/>
                  <a:moveTo>
                    <a:pt x="109551" y="1038676"/>
                  </a:moveTo>
                  <a:lnTo>
                    <a:pt x="109551" y="995316"/>
                  </a:lnTo>
                  <a:lnTo>
                    <a:pt x="198681" y="995316"/>
                  </a:lnTo>
                  <a:lnTo>
                    <a:pt x="198681" y="1016996"/>
                  </a:lnTo>
                  <a:lnTo>
                    <a:pt x="237223" y="1016996"/>
                  </a:lnTo>
                  <a:lnTo>
                    <a:pt x="376941" y="1016996"/>
                  </a:lnTo>
                  <a:lnTo>
                    <a:pt x="434755" y="1016996"/>
                  </a:lnTo>
                  <a:lnTo>
                    <a:pt x="454026" y="1016996"/>
                  </a:lnTo>
                  <a:lnTo>
                    <a:pt x="454026" y="1289685"/>
                  </a:lnTo>
                  <a:lnTo>
                    <a:pt x="376941" y="1289685"/>
                  </a:lnTo>
                  <a:lnTo>
                    <a:pt x="376941" y="1094081"/>
                  </a:lnTo>
                  <a:lnTo>
                    <a:pt x="237223" y="1094081"/>
                  </a:lnTo>
                  <a:lnTo>
                    <a:pt x="237223" y="1289685"/>
                  </a:lnTo>
                  <a:lnTo>
                    <a:pt x="160138" y="1289685"/>
                  </a:lnTo>
                  <a:lnTo>
                    <a:pt x="160138" y="1038676"/>
                  </a:lnTo>
                  <a:close/>
                  <a:moveTo>
                    <a:pt x="60863" y="1373464"/>
                  </a:moveTo>
                  <a:lnTo>
                    <a:pt x="60863" y="1323975"/>
                  </a:lnTo>
                  <a:lnTo>
                    <a:pt x="162591" y="1323975"/>
                  </a:lnTo>
                  <a:lnTo>
                    <a:pt x="162591" y="1373464"/>
                  </a:lnTo>
                  <a:close/>
                  <a:moveTo>
                    <a:pt x="60862" y="1447698"/>
                  </a:moveTo>
                  <a:lnTo>
                    <a:pt x="60862" y="1398208"/>
                  </a:lnTo>
                  <a:lnTo>
                    <a:pt x="162590" y="1398208"/>
                  </a:lnTo>
                  <a:lnTo>
                    <a:pt x="162590" y="1422953"/>
                  </a:lnTo>
                  <a:lnTo>
                    <a:pt x="206581" y="1422953"/>
                  </a:lnTo>
                  <a:lnTo>
                    <a:pt x="366046" y="1422953"/>
                  </a:lnTo>
                  <a:lnTo>
                    <a:pt x="432031" y="1422953"/>
                  </a:lnTo>
                  <a:lnTo>
                    <a:pt x="454027" y="1422953"/>
                  </a:lnTo>
                  <a:lnTo>
                    <a:pt x="454027" y="1734185"/>
                  </a:lnTo>
                  <a:lnTo>
                    <a:pt x="366046" y="1734185"/>
                  </a:lnTo>
                  <a:lnTo>
                    <a:pt x="366046" y="1510934"/>
                  </a:lnTo>
                  <a:lnTo>
                    <a:pt x="206581" y="1510934"/>
                  </a:lnTo>
                  <a:lnTo>
                    <a:pt x="206581" y="1734185"/>
                  </a:lnTo>
                  <a:lnTo>
                    <a:pt x="118600" y="1734185"/>
                  </a:lnTo>
                  <a:lnTo>
                    <a:pt x="118600" y="1447698"/>
                  </a:lnTo>
                  <a:close/>
                  <a:moveTo>
                    <a:pt x="45648" y="1819879"/>
                  </a:moveTo>
                  <a:lnTo>
                    <a:pt x="45648" y="1768475"/>
                  </a:lnTo>
                  <a:lnTo>
                    <a:pt x="151313" y="1768475"/>
                  </a:lnTo>
                  <a:lnTo>
                    <a:pt x="151313" y="1819879"/>
                  </a:lnTo>
                  <a:close/>
                  <a:moveTo>
                    <a:pt x="45647" y="1896986"/>
                  </a:moveTo>
                  <a:lnTo>
                    <a:pt x="45647" y="1845581"/>
                  </a:lnTo>
                  <a:lnTo>
                    <a:pt x="151312" y="1845581"/>
                  </a:lnTo>
                  <a:lnTo>
                    <a:pt x="151312" y="1871283"/>
                  </a:lnTo>
                  <a:lnTo>
                    <a:pt x="197005" y="1871283"/>
                  </a:lnTo>
                  <a:lnTo>
                    <a:pt x="362641" y="1871283"/>
                  </a:lnTo>
                  <a:lnTo>
                    <a:pt x="431180" y="1871283"/>
                  </a:lnTo>
                  <a:lnTo>
                    <a:pt x="454027" y="1871283"/>
                  </a:lnTo>
                  <a:lnTo>
                    <a:pt x="454026" y="2194560"/>
                  </a:lnTo>
                  <a:lnTo>
                    <a:pt x="362641" y="2194560"/>
                  </a:lnTo>
                  <a:lnTo>
                    <a:pt x="362641" y="1962669"/>
                  </a:lnTo>
                  <a:lnTo>
                    <a:pt x="197005" y="1962669"/>
                  </a:lnTo>
                  <a:lnTo>
                    <a:pt x="197005" y="2194560"/>
                  </a:lnTo>
                  <a:lnTo>
                    <a:pt x="105619" y="2194560"/>
                  </a:lnTo>
                  <a:lnTo>
                    <a:pt x="105619" y="1896986"/>
                  </a:lnTo>
                  <a:close/>
                  <a:moveTo>
                    <a:pt x="1" y="2301875"/>
                  </a:moveTo>
                  <a:lnTo>
                    <a:pt x="1" y="2244725"/>
                  </a:lnTo>
                  <a:lnTo>
                    <a:pt x="117476" y="2244725"/>
                  </a:lnTo>
                  <a:lnTo>
                    <a:pt x="117476" y="2301875"/>
                  </a:lnTo>
                  <a:close/>
                  <a:moveTo>
                    <a:pt x="0" y="2387600"/>
                  </a:moveTo>
                  <a:lnTo>
                    <a:pt x="0" y="2330450"/>
                  </a:lnTo>
                  <a:lnTo>
                    <a:pt x="117475" y="2330450"/>
                  </a:lnTo>
                  <a:lnTo>
                    <a:pt x="117475" y="2359025"/>
                  </a:lnTo>
                  <a:lnTo>
                    <a:pt x="168275" y="2359025"/>
                  </a:lnTo>
                  <a:lnTo>
                    <a:pt x="352425" y="2359025"/>
                  </a:lnTo>
                  <a:lnTo>
                    <a:pt x="428625" y="2359025"/>
                  </a:lnTo>
                  <a:lnTo>
                    <a:pt x="454025" y="2359025"/>
                  </a:lnTo>
                  <a:lnTo>
                    <a:pt x="454025" y="2718435"/>
                  </a:lnTo>
                  <a:lnTo>
                    <a:pt x="352425" y="2718435"/>
                  </a:lnTo>
                  <a:lnTo>
                    <a:pt x="352425" y="2460625"/>
                  </a:lnTo>
                  <a:lnTo>
                    <a:pt x="168275" y="2460625"/>
                  </a:lnTo>
                  <a:lnTo>
                    <a:pt x="168275" y="2718435"/>
                  </a:lnTo>
                  <a:lnTo>
                    <a:pt x="66675" y="2718435"/>
                  </a:lnTo>
                  <a:lnTo>
                    <a:pt x="66675" y="2387600"/>
                  </a:lnTo>
                  <a:close/>
                </a:path>
              </a:pathLst>
            </a:cu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CA0C5F22-0F66-63A6-62C3-CE748FD361E4}"/>
                </a:ext>
              </a:extLst>
            </p:cNvPr>
            <p:cNvSpPr/>
            <p:nvPr/>
          </p:nvSpPr>
          <p:spPr>
            <a:xfrm flipH="1">
              <a:off x="2428411" y="2631372"/>
              <a:ext cx="139060" cy="900900"/>
            </a:xfrm>
            <a:custGeom>
              <a:avLst/>
              <a:gdLst>
                <a:gd name="connsiteX0" fmla="*/ 139060 w 139060"/>
                <a:gd name="connsiteY0" fmla="*/ 0 h 918777"/>
                <a:gd name="connsiteX1" fmla="*/ 139060 w 139060"/>
                <a:gd name="connsiteY1" fmla="*/ 918777 h 918777"/>
                <a:gd name="connsiteX2" fmla="*/ 0 w 139060"/>
                <a:gd name="connsiteY2" fmla="*/ 918777 h 918777"/>
                <a:gd name="connsiteX3" fmla="*/ 0 w 139060"/>
                <a:gd name="connsiteY3" fmla="*/ 299404 h 918777"/>
                <a:gd name="connsiteX4" fmla="*/ 135721 w 139060"/>
                <a:gd name="connsiteY4" fmla="*/ 2435 h 918777"/>
                <a:gd name="connsiteX5" fmla="*/ 139060 w 139060"/>
                <a:gd name="connsiteY5" fmla="*/ 0 h 918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8777">
                  <a:moveTo>
                    <a:pt x="139060" y="0"/>
                  </a:moveTo>
                  <a:lnTo>
                    <a:pt x="139060" y="918777"/>
                  </a:lnTo>
                  <a:lnTo>
                    <a:pt x="0" y="918777"/>
                  </a:lnTo>
                  <a:lnTo>
                    <a:pt x="0" y="299404"/>
                  </a:lnTo>
                  <a:cubicBezTo>
                    <a:pt x="0" y="180785"/>
                    <a:pt x="52588" y="74448"/>
                    <a:pt x="135721" y="2435"/>
                  </a:cubicBezTo>
                  <a:lnTo>
                    <a:pt x="139060" y="0"/>
                  </a:lnTo>
                  <a:close/>
                </a:path>
              </a:pathLst>
            </a:custGeom>
            <a:pattFill prst="plaid">
              <a:fgClr>
                <a:srgbClr val="FF0000"/>
              </a:fgClr>
              <a:bgClr>
                <a:srgbClr val="FF6699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" name="フリーフォーム: 図形 1">
              <a:extLst>
                <a:ext uri="{FF2B5EF4-FFF2-40B4-BE49-F238E27FC236}">
                  <a16:creationId xmlns:a16="http://schemas.microsoft.com/office/drawing/2014/main" id="{2F38D5D3-3CB4-6325-C5CD-AD0229EE6B51}"/>
                </a:ext>
              </a:extLst>
            </p:cNvPr>
            <p:cNvSpPr/>
            <p:nvPr/>
          </p:nvSpPr>
          <p:spPr>
            <a:xfrm>
              <a:off x="1414747" y="2631372"/>
              <a:ext cx="139060" cy="900900"/>
            </a:xfrm>
            <a:custGeom>
              <a:avLst/>
              <a:gdLst>
                <a:gd name="connsiteX0" fmla="*/ 139060 w 139060"/>
                <a:gd name="connsiteY0" fmla="*/ 0 h 918777"/>
                <a:gd name="connsiteX1" fmla="*/ 139060 w 139060"/>
                <a:gd name="connsiteY1" fmla="*/ 918777 h 918777"/>
                <a:gd name="connsiteX2" fmla="*/ 0 w 139060"/>
                <a:gd name="connsiteY2" fmla="*/ 918777 h 918777"/>
                <a:gd name="connsiteX3" fmla="*/ 0 w 139060"/>
                <a:gd name="connsiteY3" fmla="*/ 299404 h 918777"/>
                <a:gd name="connsiteX4" fmla="*/ 135721 w 139060"/>
                <a:gd name="connsiteY4" fmla="*/ 2435 h 918777"/>
                <a:gd name="connsiteX5" fmla="*/ 139060 w 139060"/>
                <a:gd name="connsiteY5" fmla="*/ 0 h 9187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9060" h="918777">
                  <a:moveTo>
                    <a:pt x="139060" y="0"/>
                  </a:moveTo>
                  <a:lnTo>
                    <a:pt x="139060" y="918777"/>
                  </a:lnTo>
                  <a:lnTo>
                    <a:pt x="0" y="918777"/>
                  </a:lnTo>
                  <a:lnTo>
                    <a:pt x="0" y="299404"/>
                  </a:lnTo>
                  <a:cubicBezTo>
                    <a:pt x="0" y="180785"/>
                    <a:pt x="52588" y="74448"/>
                    <a:pt x="135721" y="2435"/>
                  </a:cubicBezTo>
                  <a:lnTo>
                    <a:pt x="139060" y="0"/>
                  </a:lnTo>
                  <a:close/>
                </a:path>
              </a:pathLst>
            </a:custGeom>
            <a:pattFill prst="plaid">
              <a:fgClr>
                <a:srgbClr val="FF0000"/>
              </a:fgClr>
              <a:bgClr>
                <a:srgbClr val="FF6699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grpSp>
          <p:nvGrpSpPr>
            <p:cNvPr id="308" name="グループ化 307">
              <a:extLst>
                <a:ext uri="{FF2B5EF4-FFF2-40B4-BE49-F238E27FC236}">
                  <a16:creationId xmlns:a16="http://schemas.microsoft.com/office/drawing/2014/main" id="{676C747E-33BE-4C0D-926C-885ED1C90DF1}"/>
                </a:ext>
              </a:extLst>
            </p:cNvPr>
            <p:cNvGrpSpPr/>
            <p:nvPr/>
          </p:nvGrpSpPr>
          <p:grpSpPr>
            <a:xfrm>
              <a:off x="1437423" y="1152475"/>
              <a:ext cx="1138490" cy="2379797"/>
              <a:chOff x="772520" y="601639"/>
              <a:chExt cx="1138490" cy="2379797"/>
            </a:xfrm>
          </p:grpSpPr>
          <p:sp>
            <p:nvSpPr>
              <p:cNvPr id="322" name="月 321">
                <a:extLst>
                  <a:ext uri="{FF2B5EF4-FFF2-40B4-BE49-F238E27FC236}">
                    <a16:creationId xmlns:a16="http://schemas.microsoft.com/office/drawing/2014/main" id="{630EFC6E-747D-490E-AB47-12D1D9976792}"/>
                  </a:ext>
                </a:extLst>
              </p:cNvPr>
              <p:cNvSpPr/>
              <p:nvPr/>
            </p:nvSpPr>
            <p:spPr>
              <a:xfrm flipH="1">
                <a:off x="1707357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3" name="月 322">
                <a:extLst>
                  <a:ext uri="{FF2B5EF4-FFF2-40B4-BE49-F238E27FC236}">
                    <a16:creationId xmlns:a16="http://schemas.microsoft.com/office/drawing/2014/main" id="{693B5E20-EB16-47B5-9F1A-18E45E817E0A}"/>
                  </a:ext>
                </a:extLst>
              </p:cNvPr>
              <p:cNvSpPr/>
              <p:nvPr/>
            </p:nvSpPr>
            <p:spPr>
              <a:xfrm>
                <a:off x="893546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4" name="フリーフォーム: 図形 323">
                <a:extLst>
                  <a:ext uri="{FF2B5EF4-FFF2-40B4-BE49-F238E27FC236}">
                    <a16:creationId xmlns:a16="http://schemas.microsoft.com/office/drawing/2014/main" id="{42F931ED-0B7F-4ECA-8EAA-8BC0154EEA3E}"/>
                  </a:ext>
                </a:extLst>
              </p:cNvPr>
              <p:cNvSpPr/>
              <p:nvPr/>
            </p:nvSpPr>
            <p:spPr>
              <a:xfrm>
                <a:off x="780355" y="601639"/>
                <a:ext cx="1117919" cy="980595"/>
              </a:xfrm>
              <a:custGeom>
                <a:avLst/>
                <a:gdLst>
                  <a:gd name="connsiteX0" fmla="*/ 564194 w 1117919"/>
                  <a:gd name="connsiteY0" fmla="*/ 0 h 980595"/>
                  <a:gd name="connsiteX1" fmla="*/ 875248 w 1117919"/>
                  <a:gd name="connsiteY1" fmla="*/ 128843 h 980595"/>
                  <a:gd name="connsiteX2" fmla="*/ 906088 w 1117919"/>
                  <a:gd name="connsiteY2" fmla="*/ 166221 h 980595"/>
                  <a:gd name="connsiteX3" fmla="*/ 923972 w 1117919"/>
                  <a:gd name="connsiteY3" fmla="*/ 175929 h 980595"/>
                  <a:gd name="connsiteX4" fmla="*/ 1117919 w 1117919"/>
                  <a:gd name="connsiteY4" fmla="*/ 540698 h 980595"/>
                  <a:gd name="connsiteX5" fmla="*/ 678022 w 1117919"/>
                  <a:gd name="connsiteY5" fmla="*/ 980595 h 980595"/>
                  <a:gd name="connsiteX6" fmla="*/ 589368 w 1117919"/>
                  <a:gd name="connsiteY6" fmla="*/ 971658 h 980595"/>
                  <a:gd name="connsiteX7" fmla="*/ 558960 w 1117919"/>
                  <a:gd name="connsiteY7" fmla="*/ 962219 h 980595"/>
                  <a:gd name="connsiteX8" fmla="*/ 528552 w 1117919"/>
                  <a:gd name="connsiteY8" fmla="*/ 971658 h 980595"/>
                  <a:gd name="connsiteX9" fmla="*/ 439897 w 1117919"/>
                  <a:gd name="connsiteY9" fmla="*/ 980595 h 980595"/>
                  <a:gd name="connsiteX10" fmla="*/ 0 w 1117919"/>
                  <a:gd name="connsiteY10" fmla="*/ 540698 h 980595"/>
                  <a:gd name="connsiteX11" fmla="*/ 193947 w 1117919"/>
                  <a:gd name="connsiteY11" fmla="*/ 175929 h 980595"/>
                  <a:gd name="connsiteX12" fmla="*/ 230791 w 1117919"/>
                  <a:gd name="connsiteY12" fmla="*/ 155930 h 980595"/>
                  <a:gd name="connsiteX13" fmla="*/ 253140 w 1117919"/>
                  <a:gd name="connsiteY13" fmla="*/ 128843 h 980595"/>
                  <a:gd name="connsiteX14" fmla="*/ 564194 w 1117919"/>
                  <a:gd name="connsiteY14" fmla="*/ 0 h 980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17919" h="980595">
                    <a:moveTo>
                      <a:pt x="564194" y="0"/>
                    </a:moveTo>
                    <a:cubicBezTo>
                      <a:pt x="685668" y="0"/>
                      <a:pt x="795642" y="49237"/>
                      <a:pt x="875248" y="128843"/>
                    </a:cubicBezTo>
                    <a:lnTo>
                      <a:pt x="906088" y="166221"/>
                    </a:lnTo>
                    <a:lnTo>
                      <a:pt x="923972" y="175929"/>
                    </a:lnTo>
                    <a:cubicBezTo>
                      <a:pt x="1040986" y="254981"/>
                      <a:pt x="1117919" y="388856"/>
                      <a:pt x="1117919" y="540698"/>
                    </a:cubicBezTo>
                    <a:cubicBezTo>
                      <a:pt x="1117919" y="783646"/>
                      <a:pt x="920970" y="980595"/>
                      <a:pt x="678022" y="980595"/>
                    </a:cubicBezTo>
                    <a:cubicBezTo>
                      <a:pt x="647654" y="980595"/>
                      <a:pt x="618004" y="977518"/>
                      <a:pt x="589368" y="971658"/>
                    </a:cubicBezTo>
                    <a:lnTo>
                      <a:pt x="558960" y="962219"/>
                    </a:lnTo>
                    <a:lnTo>
                      <a:pt x="528552" y="971658"/>
                    </a:lnTo>
                    <a:cubicBezTo>
                      <a:pt x="499915" y="977518"/>
                      <a:pt x="470266" y="980595"/>
                      <a:pt x="439897" y="980595"/>
                    </a:cubicBezTo>
                    <a:cubicBezTo>
                      <a:pt x="196949" y="980595"/>
                      <a:pt x="0" y="783646"/>
                      <a:pt x="0" y="540698"/>
                    </a:cubicBezTo>
                    <a:cubicBezTo>
                      <a:pt x="0" y="388856"/>
                      <a:pt x="76933" y="254981"/>
                      <a:pt x="193947" y="175929"/>
                    </a:cubicBezTo>
                    <a:lnTo>
                      <a:pt x="230791" y="155930"/>
                    </a:lnTo>
                    <a:lnTo>
                      <a:pt x="253140" y="128843"/>
                    </a:lnTo>
                    <a:cubicBezTo>
                      <a:pt x="332746" y="49237"/>
                      <a:pt x="442720" y="0"/>
                      <a:pt x="56419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5" name="フリーフォーム: 図形 324">
                <a:extLst>
                  <a:ext uri="{FF2B5EF4-FFF2-40B4-BE49-F238E27FC236}">
                    <a16:creationId xmlns:a16="http://schemas.microsoft.com/office/drawing/2014/main" id="{C843FCA9-582F-4A23-A568-1C151CFA752A}"/>
                  </a:ext>
                </a:extLst>
              </p:cNvPr>
              <p:cNvSpPr/>
              <p:nvPr/>
            </p:nvSpPr>
            <p:spPr>
              <a:xfrm>
                <a:off x="1068497" y="16949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326" name="グループ化 325">
                <a:extLst>
                  <a:ext uri="{FF2B5EF4-FFF2-40B4-BE49-F238E27FC236}">
                    <a16:creationId xmlns:a16="http://schemas.microsoft.com/office/drawing/2014/main" id="{506CE23C-2A6C-4099-8A78-8BC7E42F4A3B}"/>
                  </a:ext>
                </a:extLst>
              </p:cNvPr>
              <p:cNvGrpSpPr/>
              <p:nvPr/>
            </p:nvGrpSpPr>
            <p:grpSpPr>
              <a:xfrm>
                <a:off x="772520" y="774115"/>
                <a:ext cx="1138490" cy="1074143"/>
                <a:chOff x="4049500" y="3943264"/>
                <a:chExt cx="834570" cy="787400"/>
              </a:xfrm>
            </p:grpSpPr>
            <p:grpSp>
              <p:nvGrpSpPr>
                <p:cNvPr id="337" name="グループ化 336">
                  <a:extLst>
                    <a:ext uri="{FF2B5EF4-FFF2-40B4-BE49-F238E27FC236}">
                      <a16:creationId xmlns:a16="http://schemas.microsoft.com/office/drawing/2014/main" id="{DD3BFEBA-575E-464A-8859-D031A22FCAD6}"/>
                    </a:ext>
                  </a:extLst>
                </p:cNvPr>
                <p:cNvGrpSpPr/>
                <p:nvPr/>
              </p:nvGrpSpPr>
              <p:grpSpPr>
                <a:xfrm>
                  <a:off x="4049500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44" name="グループ化 343">
                    <a:extLst>
                      <a:ext uri="{FF2B5EF4-FFF2-40B4-BE49-F238E27FC236}">
                        <a16:creationId xmlns:a16="http://schemas.microsoft.com/office/drawing/2014/main" id="{05749E60-2729-4C28-8C07-9346B5AB2D26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49" name="円/楕円 177">
                      <a:extLst>
                        <a:ext uri="{FF2B5EF4-FFF2-40B4-BE49-F238E27FC236}">
                          <a16:creationId xmlns:a16="http://schemas.microsoft.com/office/drawing/2014/main" id="{245278EB-46A9-4DF9-BE33-249D4F42237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50" name="円/楕円 178">
                      <a:extLst>
                        <a:ext uri="{FF2B5EF4-FFF2-40B4-BE49-F238E27FC236}">
                          <a16:creationId xmlns:a16="http://schemas.microsoft.com/office/drawing/2014/main" id="{F3CB4194-76BD-4A4E-A2D1-97C32AD2E14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45" name="グループ化 344">
                    <a:extLst>
                      <a:ext uri="{FF2B5EF4-FFF2-40B4-BE49-F238E27FC236}">
                        <a16:creationId xmlns:a16="http://schemas.microsoft.com/office/drawing/2014/main" id="{E8CEEA32-BF7C-4FD3-A14B-0FFA68FF37E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347" name="円/楕円 175">
                      <a:extLst>
                        <a:ext uri="{FF2B5EF4-FFF2-40B4-BE49-F238E27FC236}">
                          <a16:creationId xmlns:a16="http://schemas.microsoft.com/office/drawing/2014/main" id="{BE95A5D0-BB90-46BC-87FD-3AAB26A7564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348" name="円/楕円 176">
                      <a:extLst>
                        <a:ext uri="{FF2B5EF4-FFF2-40B4-BE49-F238E27FC236}">
                          <a16:creationId xmlns:a16="http://schemas.microsoft.com/office/drawing/2014/main" id="{72B7759F-7378-4825-926D-DCC9B2441CB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346" name="円/楕円 174">
                    <a:extLst>
                      <a:ext uri="{FF2B5EF4-FFF2-40B4-BE49-F238E27FC236}">
                        <a16:creationId xmlns:a16="http://schemas.microsoft.com/office/drawing/2014/main" id="{88AC1734-8B08-4397-9948-6BA551D4C036}"/>
                      </a:ext>
                    </a:extLst>
                  </p:cNvPr>
                  <p:cNvSpPr/>
                  <p:nvPr/>
                </p:nvSpPr>
                <p:spPr>
                  <a:xfrm>
                    <a:off x="2889403" y="2017486"/>
                    <a:ext cx="955820" cy="1045028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/>
                    <a:endParaRPr lang="ja-JP" altLang="en-US" kern="0" dirty="0">
                      <a:solidFill>
                        <a:prstClr val="white"/>
                      </a:solidFill>
                      <a:latin typeface="Calibri" panose="020F0502020204030204"/>
                      <a:ea typeface="ＭＳ Ｐゴシック"/>
                    </a:endParaRPr>
                  </a:p>
                </p:txBody>
              </p:sp>
            </p:grpSp>
            <p:sp>
              <p:nvSpPr>
                <p:cNvPr id="338" name="円/楕円 127">
                  <a:extLst>
                    <a:ext uri="{FF2B5EF4-FFF2-40B4-BE49-F238E27FC236}">
                      <a16:creationId xmlns:a16="http://schemas.microsoft.com/office/drawing/2014/main" id="{DE9BA4F3-BE0C-4466-A83E-681D355C16D9}"/>
                    </a:ext>
                  </a:extLst>
                </p:cNvPr>
                <p:cNvSpPr/>
                <p:nvPr/>
              </p:nvSpPr>
              <p:spPr>
                <a:xfrm>
                  <a:off x="4221414" y="4282480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0" name="円/楕円 27">
                  <a:extLst>
                    <a:ext uri="{FF2B5EF4-FFF2-40B4-BE49-F238E27FC236}">
                      <a16:creationId xmlns:a16="http://schemas.microsoft.com/office/drawing/2014/main" id="{F43D812A-F829-41FF-891F-BB4A981D66D5}"/>
                    </a:ext>
                  </a:extLst>
                </p:cNvPr>
                <p:cNvSpPr/>
                <p:nvPr/>
              </p:nvSpPr>
              <p:spPr>
                <a:xfrm rot="11700000">
                  <a:off x="41830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1" name="円/楕円 27">
                  <a:extLst>
                    <a:ext uri="{FF2B5EF4-FFF2-40B4-BE49-F238E27FC236}">
                      <a16:creationId xmlns:a16="http://schemas.microsoft.com/office/drawing/2014/main" id="{07BF6DF6-9E0C-49B8-924D-E4C9355807D6}"/>
                    </a:ext>
                  </a:extLst>
                </p:cNvPr>
                <p:cNvSpPr/>
                <p:nvPr/>
              </p:nvSpPr>
              <p:spPr>
                <a:xfrm rot="9900000">
                  <a:off x="45894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2" name="円/楕円 127">
                  <a:extLst>
                    <a:ext uri="{FF2B5EF4-FFF2-40B4-BE49-F238E27FC236}">
                      <a16:creationId xmlns:a16="http://schemas.microsoft.com/office/drawing/2014/main" id="{76572BCA-0DA3-40DF-B0A3-F7622B158766}"/>
                    </a:ext>
                  </a:extLst>
                </p:cNvPr>
                <p:cNvSpPr/>
                <p:nvPr/>
              </p:nvSpPr>
              <p:spPr>
                <a:xfrm>
                  <a:off x="4619592" y="4282480"/>
                  <a:ext cx="83926" cy="143413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3" name="正方形/長方形 67">
                  <a:extLst>
                    <a:ext uri="{FF2B5EF4-FFF2-40B4-BE49-F238E27FC236}">
                      <a16:creationId xmlns:a16="http://schemas.microsoft.com/office/drawing/2014/main" id="{D35AE199-0DDF-4DF1-97F4-5D74F88648FA}"/>
                    </a:ext>
                  </a:extLst>
                </p:cNvPr>
                <p:cNvSpPr/>
                <p:nvPr/>
              </p:nvSpPr>
              <p:spPr>
                <a:xfrm>
                  <a:off x="4437514" y="454235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327" name="片側の 2 つの角を丸めた四角形 66">
                <a:extLst>
                  <a:ext uri="{FF2B5EF4-FFF2-40B4-BE49-F238E27FC236}">
                    <a16:creationId xmlns:a16="http://schemas.microsoft.com/office/drawing/2014/main" id="{0A66E8DD-E7C6-4953-AB0A-DF2B9703634A}"/>
                  </a:ext>
                </a:extLst>
              </p:cNvPr>
              <p:cNvSpPr/>
              <p:nvPr/>
            </p:nvSpPr>
            <p:spPr>
              <a:xfrm>
                <a:off x="980774" y="1953059"/>
                <a:ext cx="690864" cy="1028377"/>
              </a:xfrm>
              <a:prstGeom prst="round2SameRect">
                <a:avLst>
                  <a:gd name="adj1" fmla="val 35217"/>
                  <a:gd name="adj2" fmla="val 0"/>
                </a:avLst>
              </a:prstGeom>
              <a:solidFill>
                <a:srgbClr val="00206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8" name="ホームベース 73">
                <a:extLst>
                  <a:ext uri="{FF2B5EF4-FFF2-40B4-BE49-F238E27FC236}">
                    <a16:creationId xmlns:a16="http://schemas.microsoft.com/office/drawing/2014/main" id="{B0543B72-8930-423B-8171-A8CD054B0BA7}"/>
                  </a:ext>
                </a:extLst>
              </p:cNvPr>
              <p:cNvSpPr/>
              <p:nvPr/>
            </p:nvSpPr>
            <p:spPr>
              <a:xfrm rot="5400000">
                <a:off x="1100973" y="1971351"/>
                <a:ext cx="434959" cy="448966"/>
              </a:xfrm>
              <a:prstGeom prst="homePlate">
                <a:avLst>
                  <a:gd name="adj" fmla="val 60511"/>
                </a:avLst>
              </a:prstGeom>
              <a:solidFill>
                <a:srgbClr val="FF99CC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29" name="片側の 2 つの角を丸めた四角形 64">
                <a:extLst>
                  <a:ext uri="{FF2B5EF4-FFF2-40B4-BE49-F238E27FC236}">
                    <a16:creationId xmlns:a16="http://schemas.microsoft.com/office/drawing/2014/main" id="{44AEFA44-4AD9-4086-8F71-7D0F63A7A117}"/>
                  </a:ext>
                </a:extLst>
              </p:cNvPr>
              <p:cNvSpPr/>
              <p:nvPr/>
            </p:nvSpPr>
            <p:spPr>
              <a:xfrm>
                <a:off x="814087" y="1955622"/>
                <a:ext cx="1024238" cy="1025814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382">
                    <a:moveTo>
                      <a:pt x="821989" y="0"/>
                    </a:moveTo>
                    <a:cubicBezTo>
                      <a:pt x="1008846" y="11341"/>
                      <a:pt x="1156298" y="166950"/>
                      <a:pt x="1156298" y="356996"/>
                    </a:cubicBezTo>
                    <a:lnTo>
                      <a:pt x="1156298" y="1018382"/>
                    </a:lnTo>
                    <a:lnTo>
                      <a:pt x="821989" y="1018382"/>
                    </a:lnTo>
                    <a:close/>
                    <a:moveTo>
                      <a:pt x="334309" y="0"/>
                    </a:moveTo>
                    <a:lnTo>
                      <a:pt x="334309" y="1018382"/>
                    </a:lnTo>
                    <a:lnTo>
                      <a:pt x="0" y="1018382"/>
                    </a:lnTo>
                    <a:lnTo>
                      <a:pt x="0" y="356996"/>
                    </a:lnTo>
                    <a:cubicBezTo>
                      <a:pt x="0" y="166950"/>
                      <a:pt x="147453" y="11341"/>
                      <a:pt x="334309" y="0"/>
                    </a:cubicBez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30" name="台形 329">
                <a:extLst>
                  <a:ext uri="{FF2B5EF4-FFF2-40B4-BE49-F238E27FC236}">
                    <a16:creationId xmlns:a16="http://schemas.microsoft.com/office/drawing/2014/main" id="{4319DD5C-0F76-434C-B36C-A9ACF4D5DA67}"/>
                  </a:ext>
                </a:extLst>
              </p:cNvPr>
              <p:cNvSpPr/>
              <p:nvPr/>
            </p:nvSpPr>
            <p:spPr>
              <a:xfrm rot="10800000">
                <a:off x="1180017" y="1955604"/>
                <a:ext cx="296150" cy="190277"/>
              </a:xfrm>
              <a:prstGeom prst="trapezoid">
                <a:avLst>
                  <a:gd name="adj" fmla="val 53033"/>
                </a:avLst>
              </a:prstGeom>
              <a:solidFill>
                <a:srgbClr val="FF99CC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フリーフォーム: 図形 330">
                <a:extLst>
                  <a:ext uri="{FF2B5EF4-FFF2-40B4-BE49-F238E27FC236}">
                    <a16:creationId xmlns:a16="http://schemas.microsoft.com/office/drawing/2014/main" id="{66318C19-5455-49B2-84EE-39CE36E7FAA3}"/>
                  </a:ext>
                </a:extLst>
              </p:cNvPr>
              <p:cNvSpPr/>
              <p:nvPr/>
            </p:nvSpPr>
            <p:spPr>
              <a:xfrm>
                <a:off x="1009036" y="1865525"/>
                <a:ext cx="643336" cy="323816"/>
              </a:xfrm>
              <a:custGeom>
                <a:avLst/>
                <a:gdLst>
                  <a:gd name="connsiteX0" fmla="*/ 164617 w 643336"/>
                  <a:gd name="connsiteY0" fmla="*/ 1 h 323816"/>
                  <a:gd name="connsiteX1" fmla="*/ 320804 w 643336"/>
                  <a:gd name="connsiteY1" fmla="*/ 323816 h 323816"/>
                  <a:gd name="connsiteX2" fmla="*/ 0 w 643336"/>
                  <a:gd name="connsiteY2" fmla="*/ 165087 h 323816"/>
                  <a:gd name="connsiteX3" fmla="*/ 478719 w 643336"/>
                  <a:gd name="connsiteY3" fmla="*/ 0 h 323816"/>
                  <a:gd name="connsiteX4" fmla="*/ 643336 w 643336"/>
                  <a:gd name="connsiteY4" fmla="*/ 165086 h 323816"/>
                  <a:gd name="connsiteX5" fmla="*/ 322532 w 643336"/>
                  <a:gd name="connsiteY5" fmla="*/ 323815 h 323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3336" h="323816">
                    <a:moveTo>
                      <a:pt x="164617" y="1"/>
                    </a:moveTo>
                    <a:lnTo>
                      <a:pt x="320804" y="323816"/>
                    </a:lnTo>
                    <a:lnTo>
                      <a:pt x="0" y="165087"/>
                    </a:lnTo>
                    <a:close/>
                    <a:moveTo>
                      <a:pt x="478719" y="0"/>
                    </a:moveTo>
                    <a:lnTo>
                      <a:pt x="643336" y="165086"/>
                    </a:lnTo>
                    <a:lnTo>
                      <a:pt x="322532" y="323815"/>
                    </a:lnTo>
                    <a:close/>
                  </a:path>
                </a:pathLst>
              </a:custGeom>
              <a:solidFill>
                <a:srgbClr val="FF99CC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円/楕円 82">
                <a:extLst>
                  <a:ext uri="{FF2B5EF4-FFF2-40B4-BE49-F238E27FC236}">
                    <a16:creationId xmlns:a16="http://schemas.microsoft.com/office/drawing/2014/main" id="{9F075B78-0F61-417F-BDD0-446BDA3DA3CB}"/>
                  </a:ext>
                </a:extLst>
              </p:cNvPr>
              <p:cNvSpPr/>
              <p:nvPr/>
            </p:nvSpPr>
            <p:spPr>
              <a:xfrm>
                <a:off x="1250479" y="2106718"/>
                <a:ext cx="146946" cy="201806"/>
              </a:xfrm>
              <a:prstGeom prst="ellipse">
                <a:avLst/>
              </a:prstGeom>
              <a:solidFill>
                <a:srgbClr val="FFC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3" name="円/楕円 83">
                <a:extLst>
                  <a:ext uri="{FF2B5EF4-FFF2-40B4-BE49-F238E27FC236}">
                    <a16:creationId xmlns:a16="http://schemas.microsoft.com/office/drawing/2014/main" id="{3F2B1DFB-C103-4B45-8507-0D031A0B231D}"/>
                  </a:ext>
                </a:extLst>
              </p:cNvPr>
              <p:cNvSpPr/>
              <p:nvPr/>
            </p:nvSpPr>
            <p:spPr>
              <a:xfrm flipH="1">
                <a:off x="1275786" y="2133698"/>
                <a:ext cx="96333" cy="147845"/>
              </a:xfrm>
              <a:prstGeom prst="ellipse">
                <a:avLst/>
              </a:prstGeom>
              <a:solidFill>
                <a:srgbClr val="FF0000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4" name="円/楕円 83">
                <a:extLst>
                  <a:ext uri="{FF2B5EF4-FFF2-40B4-BE49-F238E27FC236}">
                    <a16:creationId xmlns:a16="http://schemas.microsoft.com/office/drawing/2014/main" id="{264CCEE1-8FB6-416E-A6DC-93541D492417}"/>
                  </a:ext>
                </a:extLst>
              </p:cNvPr>
              <p:cNvSpPr/>
              <p:nvPr/>
            </p:nvSpPr>
            <p:spPr>
              <a:xfrm flipH="1">
                <a:off x="1301092" y="2153096"/>
                <a:ext cx="45719" cy="575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楕円 334">
                <a:extLst>
                  <a:ext uri="{FF2B5EF4-FFF2-40B4-BE49-F238E27FC236}">
                    <a16:creationId xmlns:a16="http://schemas.microsoft.com/office/drawing/2014/main" id="{D7DEB147-FCC7-49E5-BB03-C75C4250A9C4}"/>
                  </a:ext>
                </a:extLst>
              </p:cNvPr>
              <p:cNvSpPr/>
              <p:nvPr/>
            </p:nvSpPr>
            <p:spPr>
              <a:xfrm>
                <a:off x="1047316" y="129417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6" name="楕円 335">
                <a:extLst>
                  <a:ext uri="{FF2B5EF4-FFF2-40B4-BE49-F238E27FC236}">
                    <a16:creationId xmlns:a16="http://schemas.microsoft.com/office/drawing/2014/main" id="{2B2F1137-DFEF-4182-AF59-332067FB4230}"/>
                  </a:ext>
                </a:extLst>
              </p:cNvPr>
              <p:cNvSpPr/>
              <p:nvPr/>
            </p:nvSpPr>
            <p:spPr>
              <a:xfrm>
                <a:off x="1587859" y="1294175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6" name="円/楕円 27">
              <a:extLst>
                <a:ext uri="{FF2B5EF4-FFF2-40B4-BE49-F238E27FC236}">
                  <a16:creationId xmlns:a16="http://schemas.microsoft.com/office/drawing/2014/main" id="{7EF47F88-4469-3DC4-00D6-89C70D410BB4}"/>
                </a:ext>
              </a:extLst>
            </p:cNvPr>
            <p:cNvSpPr/>
            <p:nvPr/>
          </p:nvSpPr>
          <p:spPr>
            <a:xfrm rot="10800000" flipV="1">
              <a:off x="1926981" y="2245692"/>
              <a:ext cx="144005" cy="45719"/>
            </a:xfrm>
            <a:custGeom>
              <a:avLst/>
              <a:gdLst>
                <a:gd name="connsiteX0" fmla="*/ 0 w 3210417"/>
                <a:gd name="connsiteY0" fmla="*/ 346285 h 692570"/>
                <a:gd name="connsiteX1" fmla="*/ 1605209 w 3210417"/>
                <a:gd name="connsiteY1" fmla="*/ 0 h 692570"/>
                <a:gd name="connsiteX2" fmla="*/ 3210418 w 3210417"/>
                <a:gd name="connsiteY2" fmla="*/ 346285 h 692570"/>
                <a:gd name="connsiteX3" fmla="*/ 1605209 w 3210417"/>
                <a:gd name="connsiteY3" fmla="*/ 692570 h 692570"/>
                <a:gd name="connsiteX4" fmla="*/ 0 w 3210417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346285 h 692570"/>
                <a:gd name="connsiteX1" fmla="*/ 1605209 w 3210418"/>
                <a:gd name="connsiteY1" fmla="*/ 0 h 692570"/>
                <a:gd name="connsiteX2" fmla="*/ 3210418 w 3210418"/>
                <a:gd name="connsiteY2" fmla="*/ 346285 h 692570"/>
                <a:gd name="connsiteX3" fmla="*/ 1605209 w 3210418"/>
                <a:gd name="connsiteY3" fmla="*/ 692570 h 692570"/>
                <a:gd name="connsiteX4" fmla="*/ 0 w 3210418"/>
                <a:gd name="connsiteY4" fmla="*/ 346285 h 692570"/>
                <a:gd name="connsiteX0" fmla="*/ 0 w 3210418"/>
                <a:gd name="connsiteY0" fmla="*/ 57559 h 403844"/>
                <a:gd name="connsiteX1" fmla="*/ 1605209 w 3210418"/>
                <a:gd name="connsiteY1" fmla="*/ 212924 h 403844"/>
                <a:gd name="connsiteX2" fmla="*/ 3210418 w 3210418"/>
                <a:gd name="connsiteY2" fmla="*/ 57559 h 403844"/>
                <a:gd name="connsiteX3" fmla="*/ 1605209 w 3210418"/>
                <a:gd name="connsiteY3" fmla="*/ 403844 h 403844"/>
                <a:gd name="connsiteX4" fmla="*/ 0 w 3210418"/>
                <a:gd name="connsiteY4" fmla="*/ 57559 h 403844"/>
                <a:gd name="connsiteX0" fmla="*/ 58 w 3210476"/>
                <a:gd name="connsiteY0" fmla="*/ 57559 h 403844"/>
                <a:gd name="connsiteX1" fmla="*/ 1605267 w 3210476"/>
                <a:gd name="connsiteY1" fmla="*/ 212924 h 403844"/>
                <a:gd name="connsiteX2" fmla="*/ 3210476 w 3210476"/>
                <a:gd name="connsiteY2" fmla="*/ 57559 h 403844"/>
                <a:gd name="connsiteX3" fmla="*/ 1605267 w 3210476"/>
                <a:gd name="connsiteY3" fmla="*/ 403844 h 403844"/>
                <a:gd name="connsiteX4" fmla="*/ 58 w 3210476"/>
                <a:gd name="connsiteY4" fmla="*/ 57559 h 403844"/>
                <a:gd name="connsiteX0" fmla="*/ 58 w 3210534"/>
                <a:gd name="connsiteY0" fmla="*/ 15401 h 361686"/>
                <a:gd name="connsiteX1" fmla="*/ 1605267 w 3210534"/>
                <a:gd name="connsiteY1" fmla="*/ 170766 h 361686"/>
                <a:gd name="connsiteX2" fmla="*/ 3210476 w 3210534"/>
                <a:gd name="connsiteY2" fmla="*/ 15401 h 361686"/>
                <a:gd name="connsiteX3" fmla="*/ 1605267 w 3210534"/>
                <a:gd name="connsiteY3" fmla="*/ 361686 h 361686"/>
                <a:gd name="connsiteX4" fmla="*/ 58 w 3210534"/>
                <a:gd name="connsiteY4" fmla="*/ 15401 h 361686"/>
                <a:gd name="connsiteX0" fmla="*/ 58 w 3210476"/>
                <a:gd name="connsiteY0" fmla="*/ 20254 h 366539"/>
                <a:gd name="connsiteX1" fmla="*/ 1605267 w 3210476"/>
                <a:gd name="connsiteY1" fmla="*/ 175619 h 366539"/>
                <a:gd name="connsiteX2" fmla="*/ 3210476 w 3210476"/>
                <a:gd name="connsiteY2" fmla="*/ 20254 h 366539"/>
                <a:gd name="connsiteX3" fmla="*/ 1605267 w 3210476"/>
                <a:gd name="connsiteY3" fmla="*/ 366539 h 366539"/>
                <a:gd name="connsiteX4" fmla="*/ 58 w 3210476"/>
                <a:gd name="connsiteY4" fmla="*/ 20254 h 366539"/>
                <a:gd name="connsiteX0" fmla="*/ 127 w 3210545"/>
                <a:gd name="connsiteY0" fmla="*/ 245559 h 591844"/>
                <a:gd name="connsiteX1" fmla="*/ 1670964 w 3210545"/>
                <a:gd name="connsiteY1" fmla="*/ 0 h 591844"/>
                <a:gd name="connsiteX2" fmla="*/ 3210545 w 3210545"/>
                <a:gd name="connsiteY2" fmla="*/ 245559 h 591844"/>
                <a:gd name="connsiteX3" fmla="*/ 1605336 w 3210545"/>
                <a:gd name="connsiteY3" fmla="*/ 591844 h 591844"/>
                <a:gd name="connsiteX4" fmla="*/ 127 w 3210545"/>
                <a:gd name="connsiteY4" fmla="*/ 245559 h 5918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10545" h="591844">
                  <a:moveTo>
                    <a:pt x="127" y="245559"/>
                  </a:moveTo>
                  <a:cubicBezTo>
                    <a:pt x="11065" y="146918"/>
                    <a:pt x="784432" y="0"/>
                    <a:pt x="1670964" y="0"/>
                  </a:cubicBezTo>
                  <a:cubicBezTo>
                    <a:pt x="2557496" y="0"/>
                    <a:pt x="3210545" y="154317"/>
                    <a:pt x="3210545" y="245559"/>
                  </a:cubicBezTo>
                  <a:cubicBezTo>
                    <a:pt x="3210545" y="336801"/>
                    <a:pt x="2491868" y="591844"/>
                    <a:pt x="1605336" y="591844"/>
                  </a:cubicBezTo>
                  <a:cubicBezTo>
                    <a:pt x="718804" y="591844"/>
                    <a:pt x="-10811" y="344200"/>
                    <a:pt x="127" y="245559"/>
                  </a:cubicBezTo>
                  <a:close/>
                </a:path>
              </a:pathLst>
            </a:custGeom>
            <a:solidFill>
              <a:srgbClr val="FF0000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ＭＳ Ｐゴシック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4720207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597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pptxk77_静かに怒る女性のイラスト</dc:title>
  <dc:subject>pptxk77_静かに怒る女性のイラスト</dc:subject>
  <dc:creator>でじけろお</dc:creator>
  <cp:revision>1</cp:revision>
  <dcterms:created xsi:type="dcterms:W3CDTF">2018-05-20T00:31:01Z</dcterms:created>
  <dcterms:modified xsi:type="dcterms:W3CDTF">2022-09-22T23:55:46Z</dcterms:modified>
  <cp:version>1</cp:version>
</cp:coreProperties>
</file>